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79" r:id="rId4"/>
    <p:sldId id="275" r:id="rId5"/>
    <p:sldId id="283" r:id="rId6"/>
    <p:sldId id="281" r:id="rId7"/>
    <p:sldId id="280" r:id="rId8"/>
    <p:sldId id="285" r:id="rId9"/>
    <p:sldId id="282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81DF"/>
    <a:srgbClr val="00BBFF"/>
    <a:srgbClr val="3F63A9"/>
    <a:srgbClr val="FF9300"/>
    <a:srgbClr val="FF8AD8"/>
    <a:srgbClr val="FF2F92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474E22-7A34-42AE-AFB6-AC51B43CBDA8}" v="750" dt="2022-11-20T02:28:01.258"/>
    <p1510:client id="{4B0CD871-DE79-47CE-A999-83752B3FB452}" v="17" dt="2022-11-20T04:30:26.559"/>
    <p1510:client id="{7034DFF3-5E70-401E-BA0A-A6D17E5F0567}" v="36" dt="2022-11-20T04:13:53.120"/>
    <p1510:client id="{7C1A34A2-D61D-48C0-A3F4-3EDDC0308E6B}" v="2" dt="2022-11-20T06:22:02.367"/>
    <p1510:client id="{AF39108D-97A3-45E6-995F-83759C075EAC}" v="6" dt="2022-11-20T03:08:17.431"/>
    <p1510:client id="{F24B1866-F4CE-BD41-9730-77895F27B4B7}" v="1704" dt="2022-11-20T04:06:29.6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2K1821AE:福住" userId="S::ae22fukuzumi@kumamoto.kosen-ac.jp::fd4d4f94-022b-4646-a2ad-34662e9b29fc" providerId="AD" clId="Web-{4B0CD871-DE79-47CE-A999-83752B3FB452}"/>
    <pc:docChg chg="modSld">
      <pc:chgData name="22K1821AE:福住" userId="S::ae22fukuzumi@kumamoto.kosen-ac.jp::fd4d4f94-022b-4646-a2ad-34662e9b29fc" providerId="AD" clId="Web-{4B0CD871-DE79-47CE-A999-83752B3FB452}" dt="2022-11-20T04:30:26.559" v="14" actId="14100"/>
      <pc:docMkLst>
        <pc:docMk/>
      </pc:docMkLst>
      <pc:sldChg chg="addSp modSp">
        <pc:chgData name="22K1821AE:福住" userId="S::ae22fukuzumi@kumamoto.kosen-ac.jp::fd4d4f94-022b-4646-a2ad-34662e9b29fc" providerId="AD" clId="Web-{4B0CD871-DE79-47CE-A999-83752B3FB452}" dt="2022-11-20T04:30:26.559" v="14" actId="14100"/>
        <pc:sldMkLst>
          <pc:docMk/>
          <pc:sldMk cId="3532878227" sldId="281"/>
        </pc:sldMkLst>
        <pc:spChg chg="mod">
          <ac:chgData name="22K1821AE:福住" userId="S::ae22fukuzumi@kumamoto.kosen-ac.jp::fd4d4f94-022b-4646-a2ad-34662e9b29fc" providerId="AD" clId="Web-{4B0CD871-DE79-47CE-A999-83752B3FB452}" dt="2022-11-20T04:30:19.512" v="11" actId="20577"/>
          <ac:spMkLst>
            <pc:docMk/>
            <pc:sldMk cId="3532878227" sldId="281"/>
            <ac:spMk id="23" creationId="{903B988C-3D54-09C4-395D-FA5BD2C17A82}"/>
          </ac:spMkLst>
        </pc:spChg>
        <pc:picChg chg="add mod">
          <ac:chgData name="22K1821AE:福住" userId="S::ae22fukuzumi@kumamoto.kosen-ac.jp::fd4d4f94-022b-4646-a2ad-34662e9b29fc" providerId="AD" clId="Web-{4B0CD871-DE79-47CE-A999-83752B3FB452}" dt="2022-11-20T04:30:26.559" v="14" actId="14100"/>
          <ac:picMkLst>
            <pc:docMk/>
            <pc:sldMk cId="3532878227" sldId="281"/>
            <ac:picMk id="2" creationId="{E9493F7A-BDEB-3523-78BD-9E104FE206EA}"/>
          </ac:picMkLst>
        </pc:picChg>
      </pc:sldChg>
    </pc:docChg>
  </pc:docChgLst>
  <pc:docChgLst>
    <pc:chgData name="22K1815AE:中原" userId="b64fb53f-5f16-4d25-b22a-e9b1dbeb4dc3" providerId="ADAL" clId="{F24B1866-F4CE-BD41-9730-77895F27B4B7}"/>
    <pc:docChg chg="undo custSel addSld delSld modSld sldOrd">
      <pc:chgData name="22K1815AE:中原" userId="b64fb53f-5f16-4d25-b22a-e9b1dbeb4dc3" providerId="ADAL" clId="{F24B1866-F4CE-BD41-9730-77895F27B4B7}" dt="2022-11-20T04:06:29.623" v="1710" actId="20577"/>
      <pc:docMkLst>
        <pc:docMk/>
      </pc:docMkLst>
      <pc:sldChg chg="add del">
        <pc:chgData name="22K1815AE:中原" userId="b64fb53f-5f16-4d25-b22a-e9b1dbeb4dc3" providerId="ADAL" clId="{F24B1866-F4CE-BD41-9730-77895F27B4B7}" dt="2022-11-20T02:11:14.933" v="1003" actId="2696"/>
        <pc:sldMkLst>
          <pc:docMk/>
          <pc:sldMk cId="1720086389" sldId="262"/>
        </pc:sldMkLst>
      </pc:sldChg>
      <pc:sldChg chg="addSp delSp modSp mod modAnim">
        <pc:chgData name="22K1815AE:中原" userId="b64fb53f-5f16-4d25-b22a-e9b1dbeb4dc3" providerId="ADAL" clId="{F24B1866-F4CE-BD41-9730-77895F27B4B7}" dt="2022-11-20T02:18:48.516" v="1217"/>
        <pc:sldMkLst>
          <pc:docMk/>
          <pc:sldMk cId="4038059720" sldId="273"/>
        </pc:sldMkLst>
        <pc:spChg chg="mod">
          <ac:chgData name="22K1815AE:中原" userId="b64fb53f-5f16-4d25-b22a-e9b1dbeb4dc3" providerId="ADAL" clId="{F24B1866-F4CE-BD41-9730-77895F27B4B7}" dt="2022-11-20T00:59:48.828" v="36" actId="14100"/>
          <ac:spMkLst>
            <pc:docMk/>
            <pc:sldMk cId="4038059720" sldId="273"/>
            <ac:spMk id="19" creationId="{4321B837-C96F-2AB8-8DB5-461E19529C93}"/>
          </ac:spMkLst>
        </pc:spChg>
        <pc:spChg chg="mod">
          <ac:chgData name="22K1815AE:中原" userId="b64fb53f-5f16-4d25-b22a-e9b1dbeb4dc3" providerId="ADAL" clId="{F24B1866-F4CE-BD41-9730-77895F27B4B7}" dt="2022-11-20T02:13:00.902" v="1024" actId="1076"/>
          <ac:spMkLst>
            <pc:docMk/>
            <pc:sldMk cId="4038059720" sldId="273"/>
            <ac:spMk id="22" creationId="{FB9117C7-2F51-C9B5-CDA2-F01FCCBC70E2}"/>
          </ac:spMkLst>
        </pc:spChg>
        <pc:spChg chg="mod">
          <ac:chgData name="22K1815AE:中原" userId="b64fb53f-5f16-4d25-b22a-e9b1dbeb4dc3" providerId="ADAL" clId="{F24B1866-F4CE-BD41-9730-77895F27B4B7}" dt="2022-11-20T02:13:04.984" v="1025" actId="1076"/>
          <ac:spMkLst>
            <pc:docMk/>
            <pc:sldMk cId="4038059720" sldId="273"/>
            <ac:spMk id="23" creationId="{742F2F00-4B5A-2787-D6E7-0EE9EFF262BE}"/>
          </ac:spMkLst>
        </pc:spChg>
        <pc:spChg chg="mod">
          <ac:chgData name="22K1815AE:中原" userId="b64fb53f-5f16-4d25-b22a-e9b1dbeb4dc3" providerId="ADAL" clId="{F24B1866-F4CE-BD41-9730-77895F27B4B7}" dt="2022-11-20T02:12:55.448" v="1023" actId="14100"/>
          <ac:spMkLst>
            <pc:docMk/>
            <pc:sldMk cId="4038059720" sldId="273"/>
            <ac:spMk id="24" creationId="{6F4B1EF7-44B1-DE71-9675-2F7F28D4A35C}"/>
          </ac:spMkLst>
        </pc:spChg>
        <pc:spChg chg="del">
          <ac:chgData name="22K1815AE:中原" userId="b64fb53f-5f16-4d25-b22a-e9b1dbeb4dc3" providerId="ADAL" clId="{F24B1866-F4CE-BD41-9730-77895F27B4B7}" dt="2022-11-20T02:12:12.154" v="1017" actId="478"/>
          <ac:spMkLst>
            <pc:docMk/>
            <pc:sldMk cId="4038059720" sldId="273"/>
            <ac:spMk id="27" creationId="{025FA00A-06EF-1FE1-FFE8-97490701D7F9}"/>
          </ac:spMkLst>
        </pc:spChg>
        <pc:spChg chg="add mod">
          <ac:chgData name="22K1815AE:中原" userId="b64fb53f-5f16-4d25-b22a-e9b1dbeb4dc3" providerId="ADAL" clId="{F24B1866-F4CE-BD41-9730-77895F27B4B7}" dt="2022-11-20T02:17:32.699" v="1204" actId="1076"/>
          <ac:spMkLst>
            <pc:docMk/>
            <pc:sldMk cId="4038059720" sldId="273"/>
            <ac:spMk id="28" creationId="{8AF8828B-E7D4-3BBF-AAB8-B5D2AA499556}"/>
          </ac:spMkLst>
        </pc:spChg>
        <pc:spChg chg="add mod">
          <ac:chgData name="22K1815AE:中原" userId="b64fb53f-5f16-4d25-b22a-e9b1dbeb4dc3" providerId="ADAL" clId="{F24B1866-F4CE-BD41-9730-77895F27B4B7}" dt="2022-11-20T02:18:05.275" v="1211" actId="1076"/>
          <ac:spMkLst>
            <pc:docMk/>
            <pc:sldMk cId="4038059720" sldId="273"/>
            <ac:spMk id="29" creationId="{3ACDCA41-01C6-A5C8-54EB-E67BF95CF95B}"/>
          </ac:spMkLst>
        </pc:spChg>
      </pc:sldChg>
      <pc:sldChg chg="del">
        <pc:chgData name="22K1815AE:中原" userId="b64fb53f-5f16-4d25-b22a-e9b1dbeb4dc3" providerId="ADAL" clId="{F24B1866-F4CE-BD41-9730-77895F27B4B7}" dt="2022-11-20T00:57:45.708" v="0" actId="2696"/>
        <pc:sldMkLst>
          <pc:docMk/>
          <pc:sldMk cId="3103851769" sldId="274"/>
        </pc:sldMkLst>
      </pc:sldChg>
      <pc:sldChg chg="modSp mod">
        <pc:chgData name="22K1815AE:中原" userId="b64fb53f-5f16-4d25-b22a-e9b1dbeb4dc3" providerId="ADAL" clId="{F24B1866-F4CE-BD41-9730-77895F27B4B7}" dt="2022-11-20T01:00:28.673" v="40" actId="14100"/>
        <pc:sldMkLst>
          <pc:docMk/>
          <pc:sldMk cId="4141317706" sldId="275"/>
        </pc:sldMkLst>
        <pc:spChg chg="mod">
          <ac:chgData name="22K1815AE:中原" userId="b64fb53f-5f16-4d25-b22a-e9b1dbeb4dc3" providerId="ADAL" clId="{F24B1866-F4CE-BD41-9730-77895F27B4B7}" dt="2022-11-20T01:00:28.673" v="40" actId="14100"/>
          <ac:spMkLst>
            <pc:docMk/>
            <pc:sldMk cId="4141317706" sldId="275"/>
            <ac:spMk id="19" creationId="{4321B837-C96F-2AB8-8DB5-461E19529C93}"/>
          </ac:spMkLst>
        </pc:spChg>
      </pc:sldChg>
      <pc:sldChg chg="modSp mod">
        <pc:chgData name="22K1815AE:中原" userId="b64fb53f-5f16-4d25-b22a-e9b1dbeb4dc3" providerId="ADAL" clId="{F24B1866-F4CE-BD41-9730-77895F27B4B7}" dt="2022-11-20T01:02:57.184" v="43" actId="1076"/>
        <pc:sldMkLst>
          <pc:docMk/>
          <pc:sldMk cId="2615115773" sldId="278"/>
        </pc:sldMkLst>
        <pc:spChg chg="mod">
          <ac:chgData name="22K1815AE:中原" userId="b64fb53f-5f16-4d25-b22a-e9b1dbeb4dc3" providerId="ADAL" clId="{F24B1866-F4CE-BD41-9730-77895F27B4B7}" dt="2022-11-20T01:02:57.184" v="43" actId="1076"/>
          <ac:spMkLst>
            <pc:docMk/>
            <pc:sldMk cId="2615115773" sldId="278"/>
            <ac:spMk id="5" creationId="{C64871C0-CDA2-C843-2EAF-87E9ECCD1E57}"/>
          </ac:spMkLst>
        </pc:spChg>
        <pc:spChg chg="mod">
          <ac:chgData name="22K1815AE:中原" userId="b64fb53f-5f16-4d25-b22a-e9b1dbeb4dc3" providerId="ADAL" clId="{F24B1866-F4CE-BD41-9730-77895F27B4B7}" dt="2022-11-20T01:02:57.184" v="43" actId="1076"/>
          <ac:spMkLst>
            <pc:docMk/>
            <pc:sldMk cId="2615115773" sldId="278"/>
            <ac:spMk id="6" creationId="{DEA1180F-8037-9152-0CC6-1D403061844A}"/>
          </ac:spMkLst>
        </pc:spChg>
        <pc:spChg chg="mod">
          <ac:chgData name="22K1815AE:中原" userId="b64fb53f-5f16-4d25-b22a-e9b1dbeb4dc3" providerId="ADAL" clId="{F24B1866-F4CE-BD41-9730-77895F27B4B7}" dt="2022-11-20T01:02:57.184" v="43" actId="1076"/>
          <ac:spMkLst>
            <pc:docMk/>
            <pc:sldMk cId="2615115773" sldId="278"/>
            <ac:spMk id="8" creationId="{7CE5F8E9-0890-2046-51F2-96B69FE6236E}"/>
          </ac:spMkLst>
        </pc:spChg>
        <pc:spChg chg="mod">
          <ac:chgData name="22K1815AE:中原" userId="b64fb53f-5f16-4d25-b22a-e9b1dbeb4dc3" providerId="ADAL" clId="{F24B1866-F4CE-BD41-9730-77895F27B4B7}" dt="2022-11-20T01:02:57.184" v="43" actId="1076"/>
          <ac:spMkLst>
            <pc:docMk/>
            <pc:sldMk cId="2615115773" sldId="278"/>
            <ac:spMk id="10" creationId="{0C9B16C9-A6EA-232F-1860-1AFAB324C079}"/>
          </ac:spMkLst>
        </pc:spChg>
        <pc:spChg chg="mod">
          <ac:chgData name="22K1815AE:中原" userId="b64fb53f-5f16-4d25-b22a-e9b1dbeb4dc3" providerId="ADAL" clId="{F24B1866-F4CE-BD41-9730-77895F27B4B7}" dt="2022-11-20T01:02:57.184" v="43" actId="1076"/>
          <ac:spMkLst>
            <pc:docMk/>
            <pc:sldMk cId="2615115773" sldId="278"/>
            <ac:spMk id="12" creationId="{B50F2C8E-DE51-0669-2741-361872F70A3D}"/>
          </ac:spMkLst>
        </pc:spChg>
        <pc:spChg chg="mod">
          <ac:chgData name="22K1815AE:中原" userId="b64fb53f-5f16-4d25-b22a-e9b1dbeb4dc3" providerId="ADAL" clId="{F24B1866-F4CE-BD41-9730-77895F27B4B7}" dt="2022-11-20T01:02:57.184" v="43" actId="1076"/>
          <ac:spMkLst>
            <pc:docMk/>
            <pc:sldMk cId="2615115773" sldId="278"/>
            <ac:spMk id="13" creationId="{9996B139-A828-A918-31E3-59D998E969E1}"/>
          </ac:spMkLst>
        </pc:spChg>
        <pc:spChg chg="mod">
          <ac:chgData name="22K1815AE:中原" userId="b64fb53f-5f16-4d25-b22a-e9b1dbeb4dc3" providerId="ADAL" clId="{F24B1866-F4CE-BD41-9730-77895F27B4B7}" dt="2022-11-20T01:02:57.184" v="43" actId="1076"/>
          <ac:spMkLst>
            <pc:docMk/>
            <pc:sldMk cId="2615115773" sldId="278"/>
            <ac:spMk id="14" creationId="{FDC45BBF-A25C-C85C-A857-E3BB8BA777F9}"/>
          </ac:spMkLst>
        </pc:spChg>
        <pc:spChg chg="mod">
          <ac:chgData name="22K1815AE:中原" userId="b64fb53f-5f16-4d25-b22a-e9b1dbeb4dc3" providerId="ADAL" clId="{F24B1866-F4CE-BD41-9730-77895F27B4B7}" dt="2022-11-20T01:02:57.184" v="43" actId="1076"/>
          <ac:spMkLst>
            <pc:docMk/>
            <pc:sldMk cId="2615115773" sldId="278"/>
            <ac:spMk id="15" creationId="{869DD9C2-26CA-CB19-9AD2-5E58912BB11E}"/>
          </ac:spMkLst>
        </pc:spChg>
        <pc:spChg chg="mod">
          <ac:chgData name="22K1815AE:中原" userId="b64fb53f-5f16-4d25-b22a-e9b1dbeb4dc3" providerId="ADAL" clId="{F24B1866-F4CE-BD41-9730-77895F27B4B7}" dt="2022-11-20T01:02:57.184" v="43" actId="1076"/>
          <ac:spMkLst>
            <pc:docMk/>
            <pc:sldMk cId="2615115773" sldId="278"/>
            <ac:spMk id="16" creationId="{AB994E40-9D8D-9B15-11E3-87A41F2D1EFD}"/>
          </ac:spMkLst>
        </pc:spChg>
        <pc:grpChg chg="mod">
          <ac:chgData name="22K1815AE:中原" userId="b64fb53f-5f16-4d25-b22a-e9b1dbeb4dc3" providerId="ADAL" clId="{F24B1866-F4CE-BD41-9730-77895F27B4B7}" dt="2022-11-20T01:02:57.184" v="43" actId="1076"/>
          <ac:grpSpMkLst>
            <pc:docMk/>
            <pc:sldMk cId="2615115773" sldId="278"/>
            <ac:grpSpMk id="3" creationId="{E42577E6-61E5-025A-6581-E962C97742D8}"/>
          </ac:grpSpMkLst>
        </pc:grpChg>
        <pc:picChg chg="mod">
          <ac:chgData name="22K1815AE:中原" userId="b64fb53f-5f16-4d25-b22a-e9b1dbeb4dc3" providerId="ADAL" clId="{F24B1866-F4CE-BD41-9730-77895F27B4B7}" dt="2022-11-20T01:02:57.184" v="43" actId="1076"/>
          <ac:picMkLst>
            <pc:docMk/>
            <pc:sldMk cId="2615115773" sldId="278"/>
            <ac:picMk id="4" creationId="{2BC0AED8-B6CB-6A57-B0DB-6A6323B81134}"/>
          </ac:picMkLst>
        </pc:picChg>
        <pc:picChg chg="mod">
          <ac:chgData name="22K1815AE:中原" userId="b64fb53f-5f16-4d25-b22a-e9b1dbeb4dc3" providerId="ADAL" clId="{F24B1866-F4CE-BD41-9730-77895F27B4B7}" dt="2022-11-20T01:02:57.184" v="43" actId="1076"/>
          <ac:picMkLst>
            <pc:docMk/>
            <pc:sldMk cId="2615115773" sldId="278"/>
            <ac:picMk id="7" creationId="{7172F021-34EB-D8AF-64B3-8BD4B93C62D1}"/>
          </ac:picMkLst>
        </pc:picChg>
        <pc:picChg chg="mod">
          <ac:chgData name="22K1815AE:中原" userId="b64fb53f-5f16-4d25-b22a-e9b1dbeb4dc3" providerId="ADAL" clId="{F24B1866-F4CE-BD41-9730-77895F27B4B7}" dt="2022-11-20T01:02:57.184" v="43" actId="1076"/>
          <ac:picMkLst>
            <pc:docMk/>
            <pc:sldMk cId="2615115773" sldId="278"/>
            <ac:picMk id="9" creationId="{6DC24863-FF43-A08A-F5A9-CCE7EEEB757F}"/>
          </ac:picMkLst>
        </pc:picChg>
        <pc:picChg chg="mod">
          <ac:chgData name="22K1815AE:中原" userId="b64fb53f-5f16-4d25-b22a-e9b1dbeb4dc3" providerId="ADAL" clId="{F24B1866-F4CE-BD41-9730-77895F27B4B7}" dt="2022-11-20T01:02:57.184" v="43" actId="1076"/>
          <ac:picMkLst>
            <pc:docMk/>
            <pc:sldMk cId="2615115773" sldId="278"/>
            <ac:picMk id="11" creationId="{A4BA2EC8-F6A2-4347-0D08-535B22FEADAD}"/>
          </ac:picMkLst>
        </pc:picChg>
        <pc:picChg chg="mod">
          <ac:chgData name="22K1815AE:中原" userId="b64fb53f-5f16-4d25-b22a-e9b1dbeb4dc3" providerId="ADAL" clId="{F24B1866-F4CE-BD41-9730-77895F27B4B7}" dt="2022-11-20T01:02:57.184" v="43" actId="1076"/>
          <ac:picMkLst>
            <pc:docMk/>
            <pc:sldMk cId="2615115773" sldId="278"/>
            <ac:picMk id="1028" creationId="{DBE9C803-B028-BBA4-A93C-C8063E131E26}"/>
          </ac:picMkLst>
        </pc:picChg>
      </pc:sldChg>
      <pc:sldChg chg="addSp modSp add mod">
        <pc:chgData name="22K1815AE:中原" userId="b64fb53f-5f16-4d25-b22a-e9b1dbeb4dc3" providerId="ADAL" clId="{F24B1866-F4CE-BD41-9730-77895F27B4B7}" dt="2022-11-20T04:06:29.623" v="1710" actId="20577"/>
        <pc:sldMkLst>
          <pc:docMk/>
          <pc:sldMk cId="1805701570" sldId="279"/>
        </pc:sldMkLst>
        <pc:spChg chg="add mod">
          <ac:chgData name="22K1815AE:中原" userId="b64fb53f-5f16-4d25-b22a-e9b1dbeb4dc3" providerId="ADAL" clId="{F24B1866-F4CE-BD41-9730-77895F27B4B7}" dt="2022-11-20T00:58:28.453" v="3" actId="1076"/>
          <ac:spMkLst>
            <pc:docMk/>
            <pc:sldMk cId="1805701570" sldId="279"/>
            <ac:spMk id="2" creationId="{0724D9BA-0D46-F674-08F6-75E5D17CB5D2}"/>
          </ac:spMkLst>
        </pc:spChg>
        <pc:spChg chg="mod">
          <ac:chgData name="22K1815AE:中原" userId="b64fb53f-5f16-4d25-b22a-e9b1dbeb4dc3" providerId="ADAL" clId="{F24B1866-F4CE-BD41-9730-77895F27B4B7}" dt="2022-11-20T01:06:41.656" v="103" actId="113"/>
          <ac:spMkLst>
            <pc:docMk/>
            <pc:sldMk cId="1805701570" sldId="279"/>
            <ac:spMk id="12" creationId="{DB371D55-C7E0-9BBC-FECB-B2E5F8E07DA8}"/>
          </ac:spMkLst>
        </pc:spChg>
        <pc:spChg chg="mod">
          <ac:chgData name="22K1815AE:中原" userId="b64fb53f-5f16-4d25-b22a-e9b1dbeb4dc3" providerId="ADAL" clId="{F24B1866-F4CE-BD41-9730-77895F27B4B7}" dt="2022-11-20T04:06:29.623" v="1710" actId="20577"/>
          <ac:spMkLst>
            <pc:docMk/>
            <pc:sldMk cId="1805701570" sldId="279"/>
            <ac:spMk id="16" creationId="{4AD09216-EF51-75E4-FD49-3985D50DA575}"/>
          </ac:spMkLst>
        </pc:spChg>
        <pc:spChg chg="mod">
          <ac:chgData name="22K1815AE:中原" userId="b64fb53f-5f16-4d25-b22a-e9b1dbeb4dc3" providerId="ADAL" clId="{F24B1866-F4CE-BD41-9730-77895F27B4B7}" dt="2022-11-20T01:00:41.993" v="42" actId="14100"/>
          <ac:spMkLst>
            <pc:docMk/>
            <pc:sldMk cId="1805701570" sldId="279"/>
            <ac:spMk id="19" creationId="{4321B837-C96F-2AB8-8DB5-461E19529C93}"/>
          </ac:spMkLst>
        </pc:spChg>
        <pc:picChg chg="add mod">
          <ac:chgData name="22K1815AE:中原" userId="b64fb53f-5f16-4d25-b22a-e9b1dbeb4dc3" providerId="ADAL" clId="{F24B1866-F4CE-BD41-9730-77895F27B4B7}" dt="2022-11-20T00:58:19.589" v="2"/>
          <ac:picMkLst>
            <pc:docMk/>
            <pc:sldMk cId="1805701570" sldId="279"/>
            <ac:picMk id="3" creationId="{DC0D6395-65CE-3032-83E3-ED43C1BDC436}"/>
          </ac:picMkLst>
        </pc:picChg>
        <pc:picChg chg="add mod">
          <ac:chgData name="22K1815AE:中原" userId="b64fb53f-5f16-4d25-b22a-e9b1dbeb4dc3" providerId="ADAL" clId="{F24B1866-F4CE-BD41-9730-77895F27B4B7}" dt="2022-11-20T00:58:19.589" v="2"/>
          <ac:picMkLst>
            <pc:docMk/>
            <pc:sldMk cId="1805701570" sldId="279"/>
            <ac:picMk id="4" creationId="{8AE810BA-9BE6-5025-EFFA-DCD15F094649}"/>
          </ac:picMkLst>
        </pc:picChg>
      </pc:sldChg>
      <pc:sldChg chg="addSp delSp modSp mod ord">
        <pc:chgData name="22K1815AE:中原" userId="b64fb53f-5f16-4d25-b22a-e9b1dbeb4dc3" providerId="ADAL" clId="{F24B1866-F4CE-BD41-9730-77895F27B4B7}" dt="2022-11-20T03:11:32.594" v="1681" actId="14100"/>
        <pc:sldMkLst>
          <pc:docMk/>
          <pc:sldMk cId="3288376014" sldId="280"/>
        </pc:sldMkLst>
        <pc:spChg chg="del mod">
          <ac:chgData name="22K1815AE:中原" userId="b64fb53f-5f16-4d25-b22a-e9b1dbeb4dc3" providerId="ADAL" clId="{F24B1866-F4CE-BD41-9730-77895F27B4B7}" dt="2022-11-20T01:12:30.138" v="108" actId="478"/>
          <ac:spMkLst>
            <pc:docMk/>
            <pc:sldMk cId="3288376014" sldId="280"/>
            <ac:spMk id="2" creationId="{0724D9BA-0D46-F674-08F6-75E5D17CB5D2}"/>
          </ac:spMkLst>
        </pc:spChg>
        <pc:spChg chg="add mod">
          <ac:chgData name="22K1815AE:中原" userId="b64fb53f-5f16-4d25-b22a-e9b1dbeb4dc3" providerId="ADAL" clId="{F24B1866-F4CE-BD41-9730-77895F27B4B7}" dt="2022-11-20T02:15:21.640" v="1146" actId="20577"/>
          <ac:spMkLst>
            <pc:docMk/>
            <pc:sldMk cId="3288376014" sldId="280"/>
            <ac:spMk id="2" creationId="{9443F93E-D86D-72C4-DDD9-8BA4DD06334E}"/>
          </ac:spMkLst>
        </pc:spChg>
        <pc:spChg chg="add del mod">
          <ac:chgData name="22K1815AE:中原" userId="b64fb53f-5f16-4d25-b22a-e9b1dbeb4dc3" providerId="ADAL" clId="{F24B1866-F4CE-BD41-9730-77895F27B4B7}" dt="2022-11-20T03:08:15.127" v="1621" actId="11529"/>
          <ac:spMkLst>
            <pc:docMk/>
            <pc:sldMk cId="3288376014" sldId="280"/>
            <ac:spMk id="3" creationId="{421DDCC9-57B2-DE6D-8DC7-1562DE623F4E}"/>
          </ac:spMkLst>
        </pc:spChg>
        <pc:spChg chg="add mod">
          <ac:chgData name="22K1815AE:中原" userId="b64fb53f-5f16-4d25-b22a-e9b1dbeb4dc3" providerId="ADAL" clId="{F24B1866-F4CE-BD41-9730-77895F27B4B7}" dt="2022-11-20T03:08:50.708" v="1627" actId="1076"/>
          <ac:spMkLst>
            <pc:docMk/>
            <pc:sldMk cId="3288376014" sldId="280"/>
            <ac:spMk id="4" creationId="{534873F9-8F41-2068-B673-3A0AF406DFD3}"/>
          </ac:spMkLst>
        </pc:spChg>
        <pc:spChg chg="del">
          <ac:chgData name="22K1815AE:中原" userId="b64fb53f-5f16-4d25-b22a-e9b1dbeb4dc3" providerId="ADAL" clId="{F24B1866-F4CE-BD41-9730-77895F27B4B7}" dt="2022-11-20T03:10:58.973" v="1671" actId="478"/>
          <ac:spMkLst>
            <pc:docMk/>
            <pc:sldMk cId="3288376014" sldId="280"/>
            <ac:spMk id="5" creationId="{2ABE6EBA-18FB-6ABE-34BC-60FB792C32DA}"/>
          </ac:spMkLst>
        </pc:spChg>
        <pc:spChg chg="add mod">
          <ac:chgData name="22K1815AE:中原" userId="b64fb53f-5f16-4d25-b22a-e9b1dbeb4dc3" providerId="ADAL" clId="{F24B1866-F4CE-BD41-9730-77895F27B4B7}" dt="2022-11-20T01:12:30.138" v="108" actId="478"/>
          <ac:spMkLst>
            <pc:docMk/>
            <pc:sldMk cId="3288376014" sldId="280"/>
            <ac:spMk id="6" creationId="{46617277-E51C-1D03-BBFC-D2BF11730F25}"/>
          </ac:spMkLst>
        </pc:spChg>
        <pc:spChg chg="mod">
          <ac:chgData name="22K1815AE:中原" userId="b64fb53f-5f16-4d25-b22a-e9b1dbeb4dc3" providerId="ADAL" clId="{F24B1866-F4CE-BD41-9730-77895F27B4B7}" dt="2022-11-20T03:03:17.905" v="1583" actId="20577"/>
          <ac:spMkLst>
            <pc:docMk/>
            <pc:sldMk cId="3288376014" sldId="280"/>
            <ac:spMk id="7" creationId="{4FD84E18-5804-6D19-B43C-1C6C9F4C4318}"/>
          </ac:spMkLst>
        </pc:spChg>
        <pc:spChg chg="mod">
          <ac:chgData name="22K1815AE:中原" userId="b64fb53f-5f16-4d25-b22a-e9b1dbeb4dc3" providerId="ADAL" clId="{F24B1866-F4CE-BD41-9730-77895F27B4B7}" dt="2022-11-20T01:15:10.815" v="186" actId="20577"/>
          <ac:spMkLst>
            <pc:docMk/>
            <pc:sldMk cId="3288376014" sldId="280"/>
            <ac:spMk id="12" creationId="{DB371D55-C7E0-9BBC-FECB-B2E5F8E07DA8}"/>
          </ac:spMkLst>
        </pc:spChg>
        <pc:spChg chg="mod">
          <ac:chgData name="22K1815AE:中原" userId="b64fb53f-5f16-4d25-b22a-e9b1dbeb4dc3" providerId="ADAL" clId="{F24B1866-F4CE-BD41-9730-77895F27B4B7}" dt="2022-11-20T03:08:59.703" v="1629" actId="1076"/>
          <ac:spMkLst>
            <pc:docMk/>
            <pc:sldMk cId="3288376014" sldId="280"/>
            <ac:spMk id="16" creationId="{0B4AD96D-8B09-5682-2883-14E6A4371A44}"/>
          </ac:spMkLst>
        </pc:spChg>
        <pc:picChg chg="mod">
          <ac:chgData name="22K1815AE:中原" userId="b64fb53f-5f16-4d25-b22a-e9b1dbeb4dc3" providerId="ADAL" clId="{F24B1866-F4CE-BD41-9730-77895F27B4B7}" dt="2022-11-20T03:11:32.594" v="1681" actId="14100"/>
          <ac:picMkLst>
            <pc:docMk/>
            <pc:sldMk cId="3288376014" sldId="280"/>
            <ac:picMk id="2" creationId="{072BD28F-8848-75D3-3BB8-A5BB2824BBA0}"/>
          </ac:picMkLst>
        </pc:picChg>
        <pc:picChg chg="del">
          <ac:chgData name="22K1815AE:中原" userId="b64fb53f-5f16-4d25-b22a-e9b1dbeb4dc3" providerId="ADAL" clId="{F24B1866-F4CE-BD41-9730-77895F27B4B7}" dt="2022-11-20T01:12:30.138" v="108" actId="478"/>
          <ac:picMkLst>
            <pc:docMk/>
            <pc:sldMk cId="3288376014" sldId="280"/>
            <ac:picMk id="3" creationId="{DC0D6395-65CE-3032-83E3-ED43C1BDC436}"/>
          </ac:picMkLst>
        </pc:picChg>
        <pc:picChg chg="del">
          <ac:chgData name="22K1815AE:中原" userId="b64fb53f-5f16-4d25-b22a-e9b1dbeb4dc3" providerId="ADAL" clId="{F24B1866-F4CE-BD41-9730-77895F27B4B7}" dt="2022-11-20T01:12:30.138" v="108" actId="478"/>
          <ac:picMkLst>
            <pc:docMk/>
            <pc:sldMk cId="3288376014" sldId="280"/>
            <ac:picMk id="4" creationId="{8AE810BA-9BE6-5025-EFFA-DCD15F094649}"/>
          </ac:picMkLst>
        </pc:picChg>
      </pc:sldChg>
      <pc:sldChg chg="addSp delSp modSp mod">
        <pc:chgData name="22K1815AE:中原" userId="b64fb53f-5f16-4d25-b22a-e9b1dbeb4dc3" providerId="ADAL" clId="{F24B1866-F4CE-BD41-9730-77895F27B4B7}" dt="2022-11-20T03:12:01.709" v="1682" actId="478"/>
        <pc:sldMkLst>
          <pc:docMk/>
          <pc:sldMk cId="3532878227" sldId="281"/>
        </pc:sldMkLst>
        <pc:spChg chg="del">
          <ac:chgData name="22K1815AE:中原" userId="b64fb53f-5f16-4d25-b22a-e9b1dbeb4dc3" providerId="ADAL" clId="{F24B1866-F4CE-BD41-9730-77895F27B4B7}" dt="2022-11-20T01:13:14.459" v="122" actId="478"/>
          <ac:spMkLst>
            <pc:docMk/>
            <pc:sldMk cId="3532878227" sldId="281"/>
            <ac:spMk id="2" creationId="{0724D9BA-0D46-F674-08F6-75E5D17CB5D2}"/>
          </ac:spMkLst>
        </pc:spChg>
        <pc:spChg chg="add del mod">
          <ac:chgData name="22K1815AE:中原" userId="b64fb53f-5f16-4d25-b22a-e9b1dbeb4dc3" providerId="ADAL" clId="{F24B1866-F4CE-BD41-9730-77895F27B4B7}" dt="2022-11-20T03:10:17.853" v="1646" actId="478"/>
          <ac:spMkLst>
            <pc:docMk/>
            <pc:sldMk cId="3532878227" sldId="281"/>
            <ac:spMk id="2" creationId="{BE89B73E-4709-69AA-6A8C-F27328F4428C}"/>
          </ac:spMkLst>
        </pc:spChg>
        <pc:spChg chg="add del mod">
          <ac:chgData name="22K1815AE:中原" userId="b64fb53f-5f16-4d25-b22a-e9b1dbeb4dc3" providerId="ADAL" clId="{F24B1866-F4CE-BD41-9730-77895F27B4B7}" dt="2022-11-20T01:17:07.446" v="226" actId="478"/>
          <ac:spMkLst>
            <pc:docMk/>
            <pc:sldMk cId="3532878227" sldId="281"/>
            <ac:spMk id="6" creationId="{FD98255E-F7D5-E9D1-6B4C-BEF7FA580F7F}"/>
          </ac:spMkLst>
        </pc:spChg>
        <pc:spChg chg="mod">
          <ac:chgData name="22K1815AE:中原" userId="b64fb53f-5f16-4d25-b22a-e9b1dbeb4dc3" providerId="ADAL" clId="{F24B1866-F4CE-BD41-9730-77895F27B4B7}" dt="2022-11-20T02:14:32.583" v="1049" actId="20577"/>
          <ac:spMkLst>
            <pc:docMk/>
            <pc:sldMk cId="3532878227" sldId="281"/>
            <ac:spMk id="12" creationId="{DB371D55-C7E0-9BBC-FECB-B2E5F8E07DA8}"/>
          </ac:spMkLst>
        </pc:spChg>
        <pc:spChg chg="mod">
          <ac:chgData name="22K1815AE:中原" userId="b64fb53f-5f16-4d25-b22a-e9b1dbeb4dc3" providerId="ADAL" clId="{F24B1866-F4CE-BD41-9730-77895F27B4B7}" dt="2022-11-20T03:10:53.492" v="1670" actId="20577"/>
          <ac:spMkLst>
            <pc:docMk/>
            <pc:sldMk cId="3532878227" sldId="281"/>
            <ac:spMk id="23" creationId="{903B988C-3D54-09C4-395D-FA5BD2C17A82}"/>
          </ac:spMkLst>
        </pc:spChg>
        <pc:picChg chg="del">
          <ac:chgData name="22K1815AE:中原" userId="b64fb53f-5f16-4d25-b22a-e9b1dbeb4dc3" providerId="ADAL" clId="{F24B1866-F4CE-BD41-9730-77895F27B4B7}" dt="2022-11-20T01:13:14.459" v="122" actId="478"/>
          <ac:picMkLst>
            <pc:docMk/>
            <pc:sldMk cId="3532878227" sldId="281"/>
            <ac:picMk id="3" creationId="{DC0D6395-65CE-3032-83E3-ED43C1BDC436}"/>
          </ac:picMkLst>
        </pc:picChg>
        <pc:picChg chg="del">
          <ac:chgData name="22K1815AE:中原" userId="b64fb53f-5f16-4d25-b22a-e9b1dbeb4dc3" providerId="ADAL" clId="{F24B1866-F4CE-BD41-9730-77895F27B4B7}" dt="2022-11-20T01:13:14.459" v="122" actId="478"/>
          <ac:picMkLst>
            <pc:docMk/>
            <pc:sldMk cId="3532878227" sldId="281"/>
            <ac:picMk id="4" creationId="{8AE810BA-9BE6-5025-EFFA-DCD15F094649}"/>
          </ac:picMkLst>
        </pc:picChg>
        <pc:picChg chg="del">
          <ac:chgData name="22K1815AE:中原" userId="b64fb53f-5f16-4d25-b22a-e9b1dbeb4dc3" providerId="ADAL" clId="{F24B1866-F4CE-BD41-9730-77895F27B4B7}" dt="2022-11-20T03:12:01.709" v="1682" actId="478"/>
          <ac:picMkLst>
            <pc:docMk/>
            <pc:sldMk cId="3532878227" sldId="281"/>
            <ac:picMk id="17" creationId="{A2F359DE-F7BD-38E8-40D4-35E312454AAD}"/>
          </ac:picMkLst>
        </pc:picChg>
      </pc:sldChg>
      <pc:sldChg chg="modSp mod">
        <pc:chgData name="22K1815AE:中原" userId="b64fb53f-5f16-4d25-b22a-e9b1dbeb4dc3" providerId="ADAL" clId="{F24B1866-F4CE-BD41-9730-77895F27B4B7}" dt="2022-11-20T02:37:07.639" v="1327" actId="20577"/>
        <pc:sldMkLst>
          <pc:docMk/>
          <pc:sldMk cId="150493953" sldId="282"/>
        </pc:sldMkLst>
        <pc:spChg chg="mod">
          <ac:chgData name="22K1815AE:中原" userId="b64fb53f-5f16-4d25-b22a-e9b1dbeb4dc3" providerId="ADAL" clId="{F24B1866-F4CE-BD41-9730-77895F27B4B7}" dt="2022-11-20T02:16:29.381" v="1167" actId="20577"/>
          <ac:spMkLst>
            <pc:docMk/>
            <pc:sldMk cId="150493953" sldId="282"/>
            <ac:spMk id="8" creationId="{8363C036-DF3E-A2F7-B336-4EA10922A335}"/>
          </ac:spMkLst>
        </pc:spChg>
        <pc:spChg chg="mod">
          <ac:chgData name="22K1815AE:中原" userId="b64fb53f-5f16-4d25-b22a-e9b1dbeb4dc3" providerId="ADAL" clId="{F24B1866-F4CE-BD41-9730-77895F27B4B7}" dt="2022-11-20T02:21:27.040" v="1229" actId="403"/>
          <ac:spMkLst>
            <pc:docMk/>
            <pc:sldMk cId="150493953" sldId="282"/>
            <ac:spMk id="9" creationId="{4025590C-06BB-46D9-A13A-85F3E061C1E6}"/>
          </ac:spMkLst>
        </pc:spChg>
        <pc:spChg chg="mod">
          <ac:chgData name="22K1815AE:中原" userId="b64fb53f-5f16-4d25-b22a-e9b1dbeb4dc3" providerId="ADAL" clId="{F24B1866-F4CE-BD41-9730-77895F27B4B7}" dt="2022-11-20T02:21:37.457" v="1233" actId="1076"/>
          <ac:spMkLst>
            <pc:docMk/>
            <pc:sldMk cId="150493953" sldId="282"/>
            <ac:spMk id="10" creationId="{8145A954-264D-7044-2ECA-47942BBA9A56}"/>
          </ac:spMkLst>
        </pc:spChg>
        <pc:spChg chg="mod">
          <ac:chgData name="22K1815AE:中原" userId="b64fb53f-5f16-4d25-b22a-e9b1dbeb4dc3" providerId="ADAL" clId="{F24B1866-F4CE-BD41-9730-77895F27B4B7}" dt="2022-11-20T02:21:32.910" v="1232" actId="113"/>
          <ac:spMkLst>
            <pc:docMk/>
            <pc:sldMk cId="150493953" sldId="282"/>
            <ac:spMk id="11" creationId="{D18C93E2-09B7-BA5D-F6F6-9189E35BF680}"/>
          </ac:spMkLst>
        </pc:spChg>
        <pc:spChg chg="mod">
          <ac:chgData name="22K1815AE:中原" userId="b64fb53f-5f16-4d25-b22a-e9b1dbeb4dc3" providerId="ADAL" clId="{F24B1866-F4CE-BD41-9730-77895F27B4B7}" dt="2022-11-20T02:37:07.639" v="1327" actId="20577"/>
          <ac:spMkLst>
            <pc:docMk/>
            <pc:sldMk cId="150493953" sldId="282"/>
            <ac:spMk id="13" creationId="{866EF438-69C0-64D3-27CC-82AA7F1B1AE4}"/>
          </ac:spMkLst>
        </pc:spChg>
        <pc:spChg chg="mod">
          <ac:chgData name="22K1815AE:中原" userId="b64fb53f-5f16-4d25-b22a-e9b1dbeb4dc3" providerId="ADAL" clId="{F24B1866-F4CE-BD41-9730-77895F27B4B7}" dt="2022-11-20T02:23:25.747" v="1306" actId="1035"/>
          <ac:spMkLst>
            <pc:docMk/>
            <pc:sldMk cId="150493953" sldId="282"/>
            <ac:spMk id="14" creationId="{C15FE67F-EA97-66DD-2E7B-8B55AF897DAD}"/>
          </ac:spMkLst>
        </pc:spChg>
        <pc:spChg chg="mod">
          <ac:chgData name="22K1815AE:中原" userId="b64fb53f-5f16-4d25-b22a-e9b1dbeb4dc3" providerId="ADAL" clId="{F24B1866-F4CE-BD41-9730-77895F27B4B7}" dt="2022-11-20T02:20:38.701" v="1223" actId="1076"/>
          <ac:spMkLst>
            <pc:docMk/>
            <pc:sldMk cId="150493953" sldId="282"/>
            <ac:spMk id="18" creationId="{FE17EAD3-DDA9-BBE4-D10A-5A2FD33C87A8}"/>
          </ac:spMkLst>
        </pc:spChg>
        <pc:spChg chg="mod">
          <ac:chgData name="22K1815AE:中原" userId="b64fb53f-5f16-4d25-b22a-e9b1dbeb4dc3" providerId="ADAL" clId="{F24B1866-F4CE-BD41-9730-77895F27B4B7}" dt="2022-11-20T02:20:52.258" v="1225" actId="1035"/>
          <ac:spMkLst>
            <pc:docMk/>
            <pc:sldMk cId="150493953" sldId="282"/>
            <ac:spMk id="19" creationId="{4321B837-C96F-2AB8-8DB5-461E19529C93}"/>
          </ac:spMkLst>
        </pc:spChg>
        <pc:spChg chg="mod">
          <ac:chgData name="22K1815AE:中原" userId="b64fb53f-5f16-4d25-b22a-e9b1dbeb4dc3" providerId="ADAL" clId="{F24B1866-F4CE-BD41-9730-77895F27B4B7}" dt="2022-11-20T02:20:59.495" v="1226" actId="1076"/>
          <ac:spMkLst>
            <pc:docMk/>
            <pc:sldMk cId="150493953" sldId="282"/>
            <ac:spMk id="20" creationId="{289C18B5-BB2F-B350-3784-E9B6C1F56259}"/>
          </ac:spMkLst>
        </pc:spChg>
        <pc:picChg chg="mod">
          <ac:chgData name="22K1815AE:中原" userId="b64fb53f-5f16-4d25-b22a-e9b1dbeb4dc3" providerId="ADAL" clId="{F24B1866-F4CE-BD41-9730-77895F27B4B7}" dt="2022-11-20T02:23:20.397" v="1304" actId="14100"/>
          <ac:picMkLst>
            <pc:docMk/>
            <pc:sldMk cId="150493953" sldId="282"/>
            <ac:picMk id="16" creationId="{980C7CC7-9402-A8AC-768F-A2592180D5CD}"/>
          </ac:picMkLst>
        </pc:picChg>
      </pc:sldChg>
      <pc:sldChg chg="addSp modSp add mod">
        <pc:chgData name="22K1815AE:中原" userId="b64fb53f-5f16-4d25-b22a-e9b1dbeb4dc3" providerId="ADAL" clId="{F24B1866-F4CE-BD41-9730-77895F27B4B7}" dt="2022-11-20T03:07:13.161" v="1602" actId="12"/>
        <pc:sldMkLst>
          <pc:docMk/>
          <pc:sldMk cId="3762893864" sldId="283"/>
        </pc:sldMkLst>
        <pc:spChg chg="add mod">
          <ac:chgData name="22K1815AE:中原" userId="b64fb53f-5f16-4d25-b22a-e9b1dbeb4dc3" providerId="ADAL" clId="{F24B1866-F4CE-BD41-9730-77895F27B4B7}" dt="2022-11-20T03:07:13.161" v="1602" actId="12"/>
          <ac:spMkLst>
            <pc:docMk/>
            <pc:sldMk cId="3762893864" sldId="283"/>
            <ac:spMk id="2" creationId="{4EEE4819-F399-4629-099D-BFF420D2A172}"/>
          </ac:spMkLst>
        </pc:spChg>
        <pc:spChg chg="mod">
          <ac:chgData name="22K1815AE:中原" userId="b64fb53f-5f16-4d25-b22a-e9b1dbeb4dc3" providerId="ADAL" clId="{F24B1866-F4CE-BD41-9730-77895F27B4B7}" dt="2022-11-20T01:12:06.995" v="107" actId="2711"/>
          <ac:spMkLst>
            <pc:docMk/>
            <pc:sldMk cId="3762893864" sldId="283"/>
            <ac:spMk id="12" creationId="{DB371D55-C7E0-9BBC-FECB-B2E5F8E07DA8}"/>
          </ac:spMkLst>
        </pc:spChg>
        <pc:picChg chg="add mod">
          <ac:chgData name="22K1815AE:中原" userId="b64fb53f-5f16-4d25-b22a-e9b1dbeb4dc3" providerId="ADAL" clId="{F24B1866-F4CE-BD41-9730-77895F27B4B7}" dt="2022-11-20T01:05:23.346" v="77"/>
          <ac:picMkLst>
            <pc:docMk/>
            <pc:sldMk cId="3762893864" sldId="283"/>
            <ac:picMk id="3" creationId="{EE357143-A21F-1D3F-FA1D-1EEDECF76C02}"/>
          </ac:picMkLst>
        </pc:picChg>
        <pc:picChg chg="add mod">
          <ac:chgData name="22K1815AE:中原" userId="b64fb53f-5f16-4d25-b22a-e9b1dbeb4dc3" providerId="ADAL" clId="{F24B1866-F4CE-BD41-9730-77895F27B4B7}" dt="2022-11-20T01:05:23.346" v="77"/>
          <ac:picMkLst>
            <pc:docMk/>
            <pc:sldMk cId="3762893864" sldId="283"/>
            <ac:picMk id="4" creationId="{7EE31AB3-63BA-EE45-D206-C8A8720F78A6}"/>
          </ac:picMkLst>
        </pc:picChg>
      </pc:sldChg>
      <pc:sldChg chg="new del">
        <pc:chgData name="22K1815AE:中原" userId="b64fb53f-5f16-4d25-b22a-e9b1dbeb4dc3" providerId="ADAL" clId="{F24B1866-F4CE-BD41-9730-77895F27B4B7}" dt="2022-11-20T01:15:25.130" v="188" actId="680"/>
        <pc:sldMkLst>
          <pc:docMk/>
          <pc:sldMk cId="2614066488" sldId="284"/>
        </pc:sldMkLst>
      </pc:sldChg>
      <pc:sldChg chg="addSp delSp modSp add del mod modShow">
        <pc:chgData name="22K1815AE:中原" userId="b64fb53f-5f16-4d25-b22a-e9b1dbeb4dc3" providerId="ADAL" clId="{F24B1866-F4CE-BD41-9730-77895F27B4B7}" dt="2022-11-20T02:11:11.959" v="1002" actId="2696"/>
        <pc:sldMkLst>
          <pc:docMk/>
          <pc:sldMk cId="2745328555" sldId="284"/>
        </pc:sldMkLst>
        <pc:spChg chg="add del mod">
          <ac:chgData name="22K1815AE:中原" userId="b64fb53f-5f16-4d25-b22a-e9b1dbeb4dc3" providerId="ADAL" clId="{F24B1866-F4CE-BD41-9730-77895F27B4B7}" dt="2022-11-20T01:25:13.685" v="229"/>
          <ac:spMkLst>
            <pc:docMk/>
            <pc:sldMk cId="2745328555" sldId="284"/>
            <ac:spMk id="2" creationId="{0D98631B-8E59-F4EB-6B7B-51077BC4D6F5}"/>
          </ac:spMkLst>
        </pc:spChg>
        <pc:spChg chg="add del mod">
          <ac:chgData name="22K1815AE:中原" userId="b64fb53f-5f16-4d25-b22a-e9b1dbeb4dc3" providerId="ADAL" clId="{F24B1866-F4CE-BD41-9730-77895F27B4B7}" dt="2022-11-20T01:25:13.685" v="229"/>
          <ac:spMkLst>
            <pc:docMk/>
            <pc:sldMk cId="2745328555" sldId="284"/>
            <ac:spMk id="4" creationId="{D95001F3-A3C8-C67D-92F3-2C9915D35BC6}"/>
          </ac:spMkLst>
        </pc:spChg>
        <pc:spChg chg="del">
          <ac:chgData name="22K1815AE:中原" userId="b64fb53f-5f16-4d25-b22a-e9b1dbeb4dc3" providerId="ADAL" clId="{F24B1866-F4CE-BD41-9730-77895F27B4B7}" dt="2022-11-20T01:25:16.402" v="230" actId="478"/>
          <ac:spMkLst>
            <pc:docMk/>
            <pc:sldMk cId="2745328555" sldId="284"/>
            <ac:spMk id="6" creationId="{46617277-E51C-1D03-BBFC-D2BF11730F25}"/>
          </ac:spMkLst>
        </pc:spChg>
        <pc:spChg chg="add del mod">
          <ac:chgData name="22K1815AE:中原" userId="b64fb53f-5f16-4d25-b22a-e9b1dbeb4dc3" providerId="ADAL" clId="{F24B1866-F4CE-BD41-9730-77895F27B4B7}" dt="2022-11-20T01:28:32.369" v="247"/>
          <ac:spMkLst>
            <pc:docMk/>
            <pc:sldMk cId="2745328555" sldId="284"/>
            <ac:spMk id="11" creationId="{FF73B4FD-9C0D-DA87-D3F8-61E5FA5D4F1C}"/>
          </ac:spMkLst>
        </pc:spChg>
        <pc:spChg chg="mod">
          <ac:chgData name="22K1815AE:中原" userId="b64fb53f-5f16-4d25-b22a-e9b1dbeb4dc3" providerId="ADAL" clId="{F24B1866-F4CE-BD41-9730-77895F27B4B7}" dt="2022-11-20T01:15:38.501" v="225" actId="20577"/>
          <ac:spMkLst>
            <pc:docMk/>
            <pc:sldMk cId="2745328555" sldId="284"/>
            <ac:spMk id="12" creationId="{DB371D55-C7E0-9BBC-FECB-B2E5F8E07DA8}"/>
          </ac:spMkLst>
        </pc:spChg>
        <pc:spChg chg="add mod">
          <ac:chgData name="22K1815AE:中原" userId="b64fb53f-5f16-4d25-b22a-e9b1dbeb4dc3" providerId="ADAL" clId="{F24B1866-F4CE-BD41-9730-77895F27B4B7}" dt="2022-11-20T02:02:31.778" v="613" actId="1076"/>
          <ac:spMkLst>
            <pc:docMk/>
            <pc:sldMk cId="2745328555" sldId="284"/>
            <ac:spMk id="24" creationId="{0EDBF11A-9F70-879E-5051-0B9E50E82923}"/>
          </ac:spMkLst>
        </pc:spChg>
        <pc:spChg chg="add mod">
          <ac:chgData name="22K1815AE:中原" userId="b64fb53f-5f16-4d25-b22a-e9b1dbeb4dc3" providerId="ADAL" clId="{F24B1866-F4CE-BD41-9730-77895F27B4B7}" dt="2022-11-20T02:02:31.778" v="613" actId="1076"/>
          <ac:spMkLst>
            <pc:docMk/>
            <pc:sldMk cId="2745328555" sldId="284"/>
            <ac:spMk id="25" creationId="{FDCACCEA-DE5A-9914-05AB-A2167AEA2882}"/>
          </ac:spMkLst>
        </pc:spChg>
        <pc:spChg chg="add del mod">
          <ac:chgData name="22K1815AE:中原" userId="b64fb53f-5f16-4d25-b22a-e9b1dbeb4dc3" providerId="ADAL" clId="{F24B1866-F4CE-BD41-9730-77895F27B4B7}" dt="2022-11-20T01:37:57.612" v="335"/>
          <ac:spMkLst>
            <pc:docMk/>
            <pc:sldMk cId="2745328555" sldId="284"/>
            <ac:spMk id="26" creationId="{B60D39D2-2F19-4906-EA5E-9545186EABEE}"/>
          </ac:spMkLst>
        </pc:spChg>
        <pc:spChg chg="add mod">
          <ac:chgData name="22K1815AE:中原" userId="b64fb53f-5f16-4d25-b22a-e9b1dbeb4dc3" providerId="ADAL" clId="{F24B1866-F4CE-BD41-9730-77895F27B4B7}" dt="2022-11-20T02:02:31.778" v="613" actId="1076"/>
          <ac:spMkLst>
            <pc:docMk/>
            <pc:sldMk cId="2745328555" sldId="284"/>
            <ac:spMk id="28" creationId="{966E1453-BDCF-F562-EA0D-160B961E3C1B}"/>
          </ac:spMkLst>
        </pc:spChg>
        <pc:spChg chg="add del mod">
          <ac:chgData name="22K1815AE:中原" userId="b64fb53f-5f16-4d25-b22a-e9b1dbeb4dc3" providerId="ADAL" clId="{F24B1866-F4CE-BD41-9730-77895F27B4B7}" dt="2022-11-20T01:45:17.661" v="503" actId="478"/>
          <ac:spMkLst>
            <pc:docMk/>
            <pc:sldMk cId="2745328555" sldId="284"/>
            <ac:spMk id="29" creationId="{9ADDC27B-4F66-736C-2170-44D9A3572E7A}"/>
          </ac:spMkLst>
        </pc:spChg>
        <pc:spChg chg="add mod">
          <ac:chgData name="22K1815AE:中原" userId="b64fb53f-5f16-4d25-b22a-e9b1dbeb4dc3" providerId="ADAL" clId="{F24B1866-F4CE-BD41-9730-77895F27B4B7}" dt="2022-11-20T02:02:31.778" v="613" actId="1076"/>
          <ac:spMkLst>
            <pc:docMk/>
            <pc:sldMk cId="2745328555" sldId="284"/>
            <ac:spMk id="30" creationId="{8FB00833-5A45-4BE7-3F77-E336AFDFD93B}"/>
          </ac:spMkLst>
        </pc:spChg>
        <pc:spChg chg="add mod">
          <ac:chgData name="22K1815AE:中原" userId="b64fb53f-5f16-4d25-b22a-e9b1dbeb4dc3" providerId="ADAL" clId="{F24B1866-F4CE-BD41-9730-77895F27B4B7}" dt="2022-11-20T02:02:31.778" v="613" actId="1076"/>
          <ac:spMkLst>
            <pc:docMk/>
            <pc:sldMk cId="2745328555" sldId="284"/>
            <ac:spMk id="31" creationId="{A7739A99-9447-98CB-0E6B-828C0781CF06}"/>
          </ac:spMkLst>
        </pc:spChg>
        <pc:spChg chg="add mod">
          <ac:chgData name="22K1815AE:中原" userId="b64fb53f-5f16-4d25-b22a-e9b1dbeb4dc3" providerId="ADAL" clId="{F24B1866-F4CE-BD41-9730-77895F27B4B7}" dt="2022-11-20T02:02:31.778" v="613" actId="1076"/>
          <ac:spMkLst>
            <pc:docMk/>
            <pc:sldMk cId="2745328555" sldId="284"/>
            <ac:spMk id="32" creationId="{5603B6D0-8A41-CDC2-8105-DDB99276A744}"/>
          </ac:spMkLst>
        </pc:spChg>
        <pc:spChg chg="add mod">
          <ac:chgData name="22K1815AE:中原" userId="b64fb53f-5f16-4d25-b22a-e9b1dbeb4dc3" providerId="ADAL" clId="{F24B1866-F4CE-BD41-9730-77895F27B4B7}" dt="2022-11-20T02:02:31.778" v="613" actId="1076"/>
          <ac:spMkLst>
            <pc:docMk/>
            <pc:sldMk cId="2745328555" sldId="284"/>
            <ac:spMk id="33" creationId="{D335061C-AA2E-22B1-03AC-B050A3A47A68}"/>
          </ac:spMkLst>
        </pc:spChg>
        <pc:spChg chg="add mod">
          <ac:chgData name="22K1815AE:中原" userId="b64fb53f-5f16-4d25-b22a-e9b1dbeb4dc3" providerId="ADAL" clId="{F24B1866-F4CE-BD41-9730-77895F27B4B7}" dt="2022-11-20T02:02:31.778" v="613" actId="1076"/>
          <ac:spMkLst>
            <pc:docMk/>
            <pc:sldMk cId="2745328555" sldId="284"/>
            <ac:spMk id="34" creationId="{83C3F3E5-D745-9BC5-266E-DF966C31469C}"/>
          </ac:spMkLst>
        </pc:spChg>
        <pc:spChg chg="add mod">
          <ac:chgData name="22K1815AE:中原" userId="b64fb53f-5f16-4d25-b22a-e9b1dbeb4dc3" providerId="ADAL" clId="{F24B1866-F4CE-BD41-9730-77895F27B4B7}" dt="2022-11-20T02:02:31.778" v="613" actId="1076"/>
          <ac:spMkLst>
            <pc:docMk/>
            <pc:sldMk cId="2745328555" sldId="284"/>
            <ac:spMk id="35" creationId="{B17D58ED-F876-EA1A-5D92-2A2B8C75B3EF}"/>
          </ac:spMkLst>
        </pc:spChg>
        <pc:spChg chg="add mod">
          <ac:chgData name="22K1815AE:中原" userId="b64fb53f-5f16-4d25-b22a-e9b1dbeb4dc3" providerId="ADAL" clId="{F24B1866-F4CE-BD41-9730-77895F27B4B7}" dt="2022-11-20T02:02:31.778" v="613" actId="1076"/>
          <ac:spMkLst>
            <pc:docMk/>
            <pc:sldMk cId="2745328555" sldId="284"/>
            <ac:spMk id="36" creationId="{EF756C41-A007-807C-FAB2-A4E431A8E32F}"/>
          </ac:spMkLst>
        </pc:spChg>
        <pc:spChg chg="add del mod">
          <ac:chgData name="22K1815AE:中原" userId="b64fb53f-5f16-4d25-b22a-e9b1dbeb4dc3" providerId="ADAL" clId="{F24B1866-F4CE-BD41-9730-77895F27B4B7}" dt="2022-11-20T01:49:45.005" v="587"/>
          <ac:spMkLst>
            <pc:docMk/>
            <pc:sldMk cId="2745328555" sldId="284"/>
            <ac:spMk id="37" creationId="{C6DA0EA0-F27D-FF9F-1AC3-C3473B0FD9F3}"/>
          </ac:spMkLst>
        </pc:spChg>
        <pc:spChg chg="add del mod">
          <ac:chgData name="22K1815AE:中原" userId="b64fb53f-5f16-4d25-b22a-e9b1dbeb4dc3" providerId="ADAL" clId="{F24B1866-F4CE-BD41-9730-77895F27B4B7}" dt="2022-11-20T01:49:55.885" v="590"/>
          <ac:spMkLst>
            <pc:docMk/>
            <pc:sldMk cId="2745328555" sldId="284"/>
            <ac:spMk id="40" creationId="{B1CB8D84-1D82-4C32-12ED-12D484CE95D0}"/>
          </ac:spMkLst>
        </pc:spChg>
        <pc:spChg chg="add mod">
          <ac:chgData name="22K1815AE:中原" userId="b64fb53f-5f16-4d25-b22a-e9b1dbeb4dc3" providerId="ADAL" clId="{F24B1866-F4CE-BD41-9730-77895F27B4B7}" dt="2022-11-20T02:02:31.778" v="613" actId="1076"/>
          <ac:spMkLst>
            <pc:docMk/>
            <pc:sldMk cId="2745328555" sldId="284"/>
            <ac:spMk id="41" creationId="{7322E500-1368-3649-B4E9-29F897998A13}"/>
          </ac:spMkLst>
        </pc:spChg>
        <pc:grpChg chg="add del mod">
          <ac:chgData name="22K1815AE:中原" userId="b64fb53f-5f16-4d25-b22a-e9b1dbeb4dc3" providerId="ADAL" clId="{F24B1866-F4CE-BD41-9730-77895F27B4B7}" dt="2022-11-20T01:35:29.241" v="291" actId="165"/>
          <ac:grpSpMkLst>
            <pc:docMk/>
            <pc:sldMk cId="2745328555" sldId="284"/>
            <ac:grpSpMk id="14" creationId="{C708799E-7E5B-5BD7-0DB0-9AF5A8B6323D}"/>
          </ac:grpSpMkLst>
        </pc:grpChg>
        <pc:picChg chg="add del mod">
          <ac:chgData name="22K1815AE:中原" userId="b64fb53f-5f16-4d25-b22a-e9b1dbeb4dc3" providerId="ADAL" clId="{F24B1866-F4CE-BD41-9730-77895F27B4B7}" dt="2022-11-20T01:25:13.685" v="229"/>
          <ac:picMkLst>
            <pc:docMk/>
            <pc:sldMk cId="2745328555" sldId="284"/>
            <ac:picMk id="3" creationId="{6EB014B6-9100-6D76-3BEF-DC5432A5E09C}"/>
          </ac:picMkLst>
        </pc:picChg>
        <pc:picChg chg="add del mod topLvl">
          <ac:chgData name="22K1815AE:中原" userId="b64fb53f-5f16-4d25-b22a-e9b1dbeb4dc3" providerId="ADAL" clId="{F24B1866-F4CE-BD41-9730-77895F27B4B7}" dt="2022-11-20T02:02:31.778" v="613" actId="1076"/>
          <ac:picMkLst>
            <pc:docMk/>
            <pc:sldMk cId="2745328555" sldId="284"/>
            <ac:picMk id="7" creationId="{5E93FABD-CF78-47B3-A239-D6F577508CC6}"/>
          </ac:picMkLst>
        </pc:picChg>
        <pc:picChg chg="add del mod">
          <ac:chgData name="22K1815AE:中原" userId="b64fb53f-5f16-4d25-b22a-e9b1dbeb4dc3" providerId="ADAL" clId="{F24B1866-F4CE-BD41-9730-77895F27B4B7}" dt="2022-11-20T01:27:31.102" v="241" actId="478"/>
          <ac:picMkLst>
            <pc:docMk/>
            <pc:sldMk cId="2745328555" sldId="284"/>
            <ac:picMk id="8" creationId="{1EE1140F-CDC5-83B1-2F18-DFCED363EE24}"/>
          </ac:picMkLst>
        </pc:picChg>
        <pc:picChg chg="add del mod topLvl">
          <ac:chgData name="22K1815AE:中原" userId="b64fb53f-5f16-4d25-b22a-e9b1dbeb4dc3" providerId="ADAL" clId="{F24B1866-F4CE-BD41-9730-77895F27B4B7}" dt="2022-11-20T01:35:34.185" v="294" actId="478"/>
          <ac:picMkLst>
            <pc:docMk/>
            <pc:sldMk cId="2745328555" sldId="284"/>
            <ac:picMk id="10" creationId="{4775AA53-2BB8-F982-BBE3-38B15C4D49AA}"/>
          </ac:picMkLst>
        </pc:picChg>
        <pc:picChg chg="add del mod">
          <ac:chgData name="22K1815AE:中原" userId="b64fb53f-5f16-4d25-b22a-e9b1dbeb4dc3" providerId="ADAL" clId="{F24B1866-F4CE-BD41-9730-77895F27B4B7}" dt="2022-11-20T01:47:15.374" v="536" actId="478"/>
          <ac:picMkLst>
            <pc:docMk/>
            <pc:sldMk cId="2745328555" sldId="284"/>
            <ac:picMk id="13" creationId="{46FDD1B9-CC49-F0F2-EEB2-AC5EC1A633AB}"/>
          </ac:picMkLst>
        </pc:picChg>
        <pc:picChg chg="add mod">
          <ac:chgData name="22K1815AE:中原" userId="b64fb53f-5f16-4d25-b22a-e9b1dbeb4dc3" providerId="ADAL" clId="{F24B1866-F4CE-BD41-9730-77895F27B4B7}" dt="2022-11-20T02:02:31.778" v="613" actId="1076"/>
          <ac:picMkLst>
            <pc:docMk/>
            <pc:sldMk cId="2745328555" sldId="284"/>
            <ac:picMk id="17" creationId="{E68C28FA-E2C4-A4E1-BAFD-AB0BB0FB990F}"/>
          </ac:picMkLst>
        </pc:picChg>
        <pc:picChg chg="add mod">
          <ac:chgData name="22K1815AE:中原" userId="b64fb53f-5f16-4d25-b22a-e9b1dbeb4dc3" providerId="ADAL" clId="{F24B1866-F4CE-BD41-9730-77895F27B4B7}" dt="2022-11-20T02:02:31.778" v="613" actId="1076"/>
          <ac:picMkLst>
            <pc:docMk/>
            <pc:sldMk cId="2745328555" sldId="284"/>
            <ac:picMk id="22" creationId="{09A3016D-FEBD-0784-488D-0C552F88BA35}"/>
          </ac:picMkLst>
        </pc:picChg>
        <pc:picChg chg="add mod">
          <ac:chgData name="22K1815AE:中原" userId="b64fb53f-5f16-4d25-b22a-e9b1dbeb4dc3" providerId="ADAL" clId="{F24B1866-F4CE-BD41-9730-77895F27B4B7}" dt="2022-11-20T02:02:31.778" v="613" actId="1076"/>
          <ac:picMkLst>
            <pc:docMk/>
            <pc:sldMk cId="2745328555" sldId="284"/>
            <ac:picMk id="23" creationId="{3D2DA9FA-9A5C-AB52-8C06-D1504D546F19}"/>
          </ac:picMkLst>
        </pc:picChg>
        <pc:picChg chg="add mod">
          <ac:chgData name="22K1815AE:中原" userId="b64fb53f-5f16-4d25-b22a-e9b1dbeb4dc3" providerId="ADAL" clId="{F24B1866-F4CE-BD41-9730-77895F27B4B7}" dt="2022-11-20T02:02:31.778" v="613" actId="1076"/>
          <ac:picMkLst>
            <pc:docMk/>
            <pc:sldMk cId="2745328555" sldId="284"/>
            <ac:picMk id="39" creationId="{2619EE2A-108B-490A-7B37-F469C2877F20}"/>
          </ac:picMkLst>
        </pc:picChg>
      </pc:sldChg>
      <pc:sldChg chg="addSp delSp modSp add mod">
        <pc:chgData name="22K1815AE:中原" userId="b64fb53f-5f16-4d25-b22a-e9b1dbeb4dc3" providerId="ADAL" clId="{F24B1866-F4CE-BD41-9730-77895F27B4B7}" dt="2022-11-20T02:37:17.445" v="1343" actId="20577"/>
        <pc:sldMkLst>
          <pc:docMk/>
          <pc:sldMk cId="3993098079" sldId="285"/>
        </pc:sldMkLst>
        <pc:spChg chg="add del mod">
          <ac:chgData name="22K1815AE:中原" userId="b64fb53f-5f16-4d25-b22a-e9b1dbeb4dc3" providerId="ADAL" clId="{F24B1866-F4CE-BD41-9730-77895F27B4B7}" dt="2022-11-20T02:04:11.592" v="664"/>
          <ac:spMkLst>
            <pc:docMk/>
            <pc:sldMk cId="3993098079" sldId="285"/>
            <ac:spMk id="4" creationId="{D0DFC1B1-F04E-3903-FBDC-816417E9CB6E}"/>
          </ac:spMkLst>
        </pc:spChg>
        <pc:spChg chg="add mod">
          <ac:chgData name="22K1815AE:中原" userId="b64fb53f-5f16-4d25-b22a-e9b1dbeb4dc3" providerId="ADAL" clId="{F24B1866-F4CE-BD41-9730-77895F27B4B7}" dt="2022-11-20T02:15:43.612" v="1147" actId="1076"/>
          <ac:spMkLst>
            <pc:docMk/>
            <pc:sldMk cId="3993098079" sldId="285"/>
            <ac:spMk id="5" creationId="{6F26848D-5920-BDF2-CC82-5BF5EF1BECFF}"/>
          </ac:spMkLst>
        </pc:spChg>
        <pc:spChg chg="add mod">
          <ac:chgData name="22K1815AE:中原" userId="b64fb53f-5f16-4d25-b22a-e9b1dbeb4dc3" providerId="ADAL" clId="{F24B1866-F4CE-BD41-9730-77895F27B4B7}" dt="2022-11-20T02:15:43.612" v="1147" actId="1076"/>
          <ac:spMkLst>
            <pc:docMk/>
            <pc:sldMk cId="3993098079" sldId="285"/>
            <ac:spMk id="6" creationId="{C141D340-D88B-E89A-2B1D-A6AB512BD75A}"/>
          </ac:spMkLst>
        </pc:spChg>
        <pc:spChg chg="add mod">
          <ac:chgData name="22K1815AE:中原" userId="b64fb53f-5f16-4d25-b22a-e9b1dbeb4dc3" providerId="ADAL" clId="{F24B1866-F4CE-BD41-9730-77895F27B4B7}" dt="2022-11-20T02:15:43.612" v="1147" actId="1076"/>
          <ac:spMkLst>
            <pc:docMk/>
            <pc:sldMk cId="3993098079" sldId="285"/>
            <ac:spMk id="8" creationId="{4EAAD58B-2838-4A00-B9A6-A59F3EA8B4A6}"/>
          </ac:spMkLst>
        </pc:spChg>
        <pc:spChg chg="add del mod">
          <ac:chgData name="22K1815AE:中原" userId="b64fb53f-5f16-4d25-b22a-e9b1dbeb4dc3" providerId="ADAL" clId="{F24B1866-F4CE-BD41-9730-77895F27B4B7}" dt="2022-11-20T02:08:31.840" v="833" actId="478"/>
          <ac:spMkLst>
            <pc:docMk/>
            <pc:sldMk cId="3993098079" sldId="285"/>
            <ac:spMk id="9" creationId="{838D4047-8C28-0A15-3955-6DDC6C7C780B}"/>
          </ac:spMkLst>
        </pc:spChg>
        <pc:spChg chg="add del mod">
          <ac:chgData name="22K1815AE:中原" userId="b64fb53f-5f16-4d25-b22a-e9b1dbeb4dc3" providerId="ADAL" clId="{F24B1866-F4CE-BD41-9730-77895F27B4B7}" dt="2022-11-20T02:08:37.046" v="835"/>
          <ac:spMkLst>
            <pc:docMk/>
            <pc:sldMk cId="3993098079" sldId="285"/>
            <ac:spMk id="10" creationId="{76E786D0-A341-D4EC-4B90-0030036F6FEC}"/>
          </ac:spMkLst>
        </pc:spChg>
        <pc:spChg chg="add mod">
          <ac:chgData name="22K1815AE:中原" userId="b64fb53f-5f16-4d25-b22a-e9b1dbeb4dc3" providerId="ADAL" clId="{F24B1866-F4CE-BD41-9730-77895F27B4B7}" dt="2022-11-20T02:15:43.612" v="1147" actId="1076"/>
          <ac:spMkLst>
            <pc:docMk/>
            <pc:sldMk cId="3993098079" sldId="285"/>
            <ac:spMk id="11" creationId="{BBFFC505-CC0C-CD8B-3B2C-CA65E15814AB}"/>
          </ac:spMkLst>
        </pc:spChg>
        <pc:spChg chg="add mod">
          <ac:chgData name="22K1815AE:中原" userId="b64fb53f-5f16-4d25-b22a-e9b1dbeb4dc3" providerId="ADAL" clId="{F24B1866-F4CE-BD41-9730-77895F27B4B7}" dt="2022-11-20T02:15:43.612" v="1147" actId="1076"/>
          <ac:spMkLst>
            <pc:docMk/>
            <pc:sldMk cId="3993098079" sldId="285"/>
            <ac:spMk id="13" creationId="{6BB6B28F-275F-8C82-11E3-A6FC449D82A9}"/>
          </ac:spMkLst>
        </pc:spChg>
        <pc:spChg chg="add mod">
          <ac:chgData name="22K1815AE:中原" userId="b64fb53f-5f16-4d25-b22a-e9b1dbeb4dc3" providerId="ADAL" clId="{F24B1866-F4CE-BD41-9730-77895F27B4B7}" dt="2022-11-20T02:15:43.612" v="1147" actId="1076"/>
          <ac:spMkLst>
            <pc:docMk/>
            <pc:sldMk cId="3993098079" sldId="285"/>
            <ac:spMk id="14" creationId="{365EE829-594B-8A8A-1FB6-CC045B620AB5}"/>
          </ac:spMkLst>
        </pc:spChg>
        <pc:spChg chg="add mod">
          <ac:chgData name="22K1815AE:中原" userId="b64fb53f-5f16-4d25-b22a-e9b1dbeb4dc3" providerId="ADAL" clId="{F24B1866-F4CE-BD41-9730-77895F27B4B7}" dt="2022-11-20T02:15:43.612" v="1147" actId="1076"/>
          <ac:spMkLst>
            <pc:docMk/>
            <pc:sldMk cId="3993098079" sldId="285"/>
            <ac:spMk id="16" creationId="{55C59377-E415-6DF9-0ADC-27BF38523BF1}"/>
          </ac:spMkLst>
        </pc:spChg>
        <pc:spChg chg="add mod">
          <ac:chgData name="22K1815AE:中原" userId="b64fb53f-5f16-4d25-b22a-e9b1dbeb4dc3" providerId="ADAL" clId="{F24B1866-F4CE-BD41-9730-77895F27B4B7}" dt="2022-11-20T02:37:17.445" v="1343" actId="20577"/>
          <ac:spMkLst>
            <pc:docMk/>
            <pc:sldMk cId="3993098079" sldId="285"/>
            <ac:spMk id="21" creationId="{2AAAC99E-40E7-9872-D80A-54A26CF1D7A5}"/>
          </ac:spMkLst>
        </pc:spChg>
        <pc:spChg chg="del">
          <ac:chgData name="22K1815AE:中原" userId="b64fb53f-5f16-4d25-b22a-e9b1dbeb4dc3" providerId="ADAL" clId="{F24B1866-F4CE-BD41-9730-77895F27B4B7}" dt="2022-11-20T01:50:27.351" v="592" actId="478"/>
          <ac:spMkLst>
            <pc:docMk/>
            <pc:sldMk cId="3993098079" sldId="285"/>
            <ac:spMk id="24" creationId="{0EDBF11A-9F70-879E-5051-0B9E50E82923}"/>
          </ac:spMkLst>
        </pc:spChg>
        <pc:spChg chg="del">
          <ac:chgData name="22K1815AE:中原" userId="b64fb53f-5f16-4d25-b22a-e9b1dbeb4dc3" providerId="ADAL" clId="{F24B1866-F4CE-BD41-9730-77895F27B4B7}" dt="2022-11-20T01:50:27.351" v="592" actId="478"/>
          <ac:spMkLst>
            <pc:docMk/>
            <pc:sldMk cId="3993098079" sldId="285"/>
            <ac:spMk id="25" creationId="{FDCACCEA-DE5A-9914-05AB-A2167AEA2882}"/>
          </ac:spMkLst>
        </pc:spChg>
        <pc:spChg chg="del">
          <ac:chgData name="22K1815AE:中原" userId="b64fb53f-5f16-4d25-b22a-e9b1dbeb4dc3" providerId="ADAL" clId="{F24B1866-F4CE-BD41-9730-77895F27B4B7}" dt="2022-11-20T01:50:27.351" v="592" actId="478"/>
          <ac:spMkLst>
            <pc:docMk/>
            <pc:sldMk cId="3993098079" sldId="285"/>
            <ac:spMk id="28" creationId="{966E1453-BDCF-F562-EA0D-160B961E3C1B}"/>
          </ac:spMkLst>
        </pc:spChg>
        <pc:spChg chg="del">
          <ac:chgData name="22K1815AE:中原" userId="b64fb53f-5f16-4d25-b22a-e9b1dbeb4dc3" providerId="ADAL" clId="{F24B1866-F4CE-BD41-9730-77895F27B4B7}" dt="2022-11-20T01:50:27.351" v="592" actId="478"/>
          <ac:spMkLst>
            <pc:docMk/>
            <pc:sldMk cId="3993098079" sldId="285"/>
            <ac:spMk id="30" creationId="{8FB00833-5A45-4BE7-3F77-E336AFDFD93B}"/>
          </ac:spMkLst>
        </pc:spChg>
        <pc:spChg chg="del">
          <ac:chgData name="22K1815AE:中原" userId="b64fb53f-5f16-4d25-b22a-e9b1dbeb4dc3" providerId="ADAL" clId="{F24B1866-F4CE-BD41-9730-77895F27B4B7}" dt="2022-11-20T01:50:27.351" v="592" actId="478"/>
          <ac:spMkLst>
            <pc:docMk/>
            <pc:sldMk cId="3993098079" sldId="285"/>
            <ac:spMk id="31" creationId="{A7739A99-9447-98CB-0E6B-828C0781CF06}"/>
          </ac:spMkLst>
        </pc:spChg>
        <pc:spChg chg="del">
          <ac:chgData name="22K1815AE:中原" userId="b64fb53f-5f16-4d25-b22a-e9b1dbeb4dc3" providerId="ADAL" clId="{F24B1866-F4CE-BD41-9730-77895F27B4B7}" dt="2022-11-20T01:50:27.351" v="592" actId="478"/>
          <ac:spMkLst>
            <pc:docMk/>
            <pc:sldMk cId="3993098079" sldId="285"/>
            <ac:spMk id="32" creationId="{5603B6D0-8A41-CDC2-8105-DDB99276A744}"/>
          </ac:spMkLst>
        </pc:spChg>
        <pc:spChg chg="del">
          <ac:chgData name="22K1815AE:中原" userId="b64fb53f-5f16-4d25-b22a-e9b1dbeb4dc3" providerId="ADAL" clId="{F24B1866-F4CE-BD41-9730-77895F27B4B7}" dt="2022-11-20T01:50:27.351" v="592" actId="478"/>
          <ac:spMkLst>
            <pc:docMk/>
            <pc:sldMk cId="3993098079" sldId="285"/>
            <ac:spMk id="33" creationId="{D335061C-AA2E-22B1-03AC-B050A3A47A68}"/>
          </ac:spMkLst>
        </pc:spChg>
        <pc:spChg chg="del">
          <ac:chgData name="22K1815AE:中原" userId="b64fb53f-5f16-4d25-b22a-e9b1dbeb4dc3" providerId="ADAL" clId="{F24B1866-F4CE-BD41-9730-77895F27B4B7}" dt="2022-11-20T01:50:27.351" v="592" actId="478"/>
          <ac:spMkLst>
            <pc:docMk/>
            <pc:sldMk cId="3993098079" sldId="285"/>
            <ac:spMk id="34" creationId="{83C3F3E5-D745-9BC5-266E-DF966C31469C}"/>
          </ac:spMkLst>
        </pc:spChg>
        <pc:spChg chg="del">
          <ac:chgData name="22K1815AE:中原" userId="b64fb53f-5f16-4d25-b22a-e9b1dbeb4dc3" providerId="ADAL" clId="{F24B1866-F4CE-BD41-9730-77895F27B4B7}" dt="2022-11-20T01:50:27.351" v="592" actId="478"/>
          <ac:spMkLst>
            <pc:docMk/>
            <pc:sldMk cId="3993098079" sldId="285"/>
            <ac:spMk id="35" creationId="{B17D58ED-F876-EA1A-5D92-2A2B8C75B3EF}"/>
          </ac:spMkLst>
        </pc:spChg>
        <pc:spChg chg="del">
          <ac:chgData name="22K1815AE:中原" userId="b64fb53f-5f16-4d25-b22a-e9b1dbeb4dc3" providerId="ADAL" clId="{F24B1866-F4CE-BD41-9730-77895F27B4B7}" dt="2022-11-20T01:50:27.351" v="592" actId="478"/>
          <ac:spMkLst>
            <pc:docMk/>
            <pc:sldMk cId="3993098079" sldId="285"/>
            <ac:spMk id="36" creationId="{EF756C41-A007-807C-FAB2-A4E431A8E32F}"/>
          </ac:spMkLst>
        </pc:spChg>
        <pc:spChg chg="del">
          <ac:chgData name="22K1815AE:中原" userId="b64fb53f-5f16-4d25-b22a-e9b1dbeb4dc3" providerId="ADAL" clId="{F24B1866-F4CE-BD41-9730-77895F27B4B7}" dt="2022-11-20T01:50:27.351" v="592" actId="478"/>
          <ac:spMkLst>
            <pc:docMk/>
            <pc:sldMk cId="3993098079" sldId="285"/>
            <ac:spMk id="41" creationId="{7322E500-1368-3649-B4E9-29F897998A13}"/>
          </ac:spMkLst>
        </pc:spChg>
        <pc:picChg chg="add mod">
          <ac:chgData name="22K1815AE:中原" userId="b64fb53f-5f16-4d25-b22a-e9b1dbeb4dc3" providerId="ADAL" clId="{F24B1866-F4CE-BD41-9730-77895F27B4B7}" dt="2022-11-20T02:15:43.612" v="1147" actId="1076"/>
          <ac:picMkLst>
            <pc:docMk/>
            <pc:sldMk cId="3993098079" sldId="285"/>
            <ac:picMk id="3" creationId="{5FFE6BDC-29EB-BF76-1D95-558BE06ED4F8}"/>
          </ac:picMkLst>
        </pc:picChg>
        <pc:picChg chg="del">
          <ac:chgData name="22K1815AE:中原" userId="b64fb53f-5f16-4d25-b22a-e9b1dbeb4dc3" providerId="ADAL" clId="{F24B1866-F4CE-BD41-9730-77895F27B4B7}" dt="2022-11-20T01:50:27.351" v="592" actId="478"/>
          <ac:picMkLst>
            <pc:docMk/>
            <pc:sldMk cId="3993098079" sldId="285"/>
            <ac:picMk id="7" creationId="{5E93FABD-CF78-47B3-A239-D6F577508CC6}"/>
          </ac:picMkLst>
        </pc:picChg>
        <pc:picChg chg="del">
          <ac:chgData name="22K1815AE:中原" userId="b64fb53f-5f16-4d25-b22a-e9b1dbeb4dc3" providerId="ADAL" clId="{F24B1866-F4CE-BD41-9730-77895F27B4B7}" dt="2022-11-20T01:50:27.351" v="592" actId="478"/>
          <ac:picMkLst>
            <pc:docMk/>
            <pc:sldMk cId="3993098079" sldId="285"/>
            <ac:picMk id="17" creationId="{E68C28FA-E2C4-A4E1-BAFD-AB0BB0FB990F}"/>
          </ac:picMkLst>
        </pc:picChg>
        <pc:picChg chg="del">
          <ac:chgData name="22K1815AE:中原" userId="b64fb53f-5f16-4d25-b22a-e9b1dbeb4dc3" providerId="ADAL" clId="{F24B1866-F4CE-BD41-9730-77895F27B4B7}" dt="2022-11-20T01:50:27.351" v="592" actId="478"/>
          <ac:picMkLst>
            <pc:docMk/>
            <pc:sldMk cId="3993098079" sldId="285"/>
            <ac:picMk id="22" creationId="{09A3016D-FEBD-0784-488D-0C552F88BA35}"/>
          </ac:picMkLst>
        </pc:picChg>
        <pc:picChg chg="del">
          <ac:chgData name="22K1815AE:中原" userId="b64fb53f-5f16-4d25-b22a-e9b1dbeb4dc3" providerId="ADAL" clId="{F24B1866-F4CE-BD41-9730-77895F27B4B7}" dt="2022-11-20T01:50:27.351" v="592" actId="478"/>
          <ac:picMkLst>
            <pc:docMk/>
            <pc:sldMk cId="3993098079" sldId="285"/>
            <ac:picMk id="23" creationId="{3D2DA9FA-9A5C-AB52-8C06-D1504D546F19}"/>
          </ac:picMkLst>
        </pc:picChg>
        <pc:picChg chg="del">
          <ac:chgData name="22K1815AE:中原" userId="b64fb53f-5f16-4d25-b22a-e9b1dbeb4dc3" providerId="ADAL" clId="{F24B1866-F4CE-BD41-9730-77895F27B4B7}" dt="2022-11-20T01:50:27.351" v="592" actId="478"/>
          <ac:picMkLst>
            <pc:docMk/>
            <pc:sldMk cId="3993098079" sldId="285"/>
            <ac:picMk id="39" creationId="{2619EE2A-108B-490A-7B37-F469C2877F20}"/>
          </ac:picMkLst>
        </pc:picChg>
      </pc:sldChg>
    </pc:docChg>
  </pc:docChgLst>
  <pc:docChgLst>
    <pc:chgData name="22K1821AE:福住" userId="S::ae22fukuzumi@kumamoto.kosen-ac.jp::fd4d4f94-022b-4646-a2ad-34662e9b29fc" providerId="AD" clId="Web-{7C1A34A2-D61D-48C0-A3F4-3EDDC0308E6B}"/>
    <pc:docChg chg="modSld">
      <pc:chgData name="22K1821AE:福住" userId="S::ae22fukuzumi@kumamoto.kosen-ac.jp::fd4d4f94-022b-4646-a2ad-34662e9b29fc" providerId="AD" clId="Web-{7C1A34A2-D61D-48C0-A3F4-3EDDC0308E6B}" dt="2022-11-20T06:22:02.367" v="1" actId="1076"/>
      <pc:docMkLst>
        <pc:docMk/>
      </pc:docMkLst>
      <pc:sldChg chg="modSp">
        <pc:chgData name="22K1821AE:福住" userId="S::ae22fukuzumi@kumamoto.kosen-ac.jp::fd4d4f94-022b-4646-a2ad-34662e9b29fc" providerId="AD" clId="Web-{7C1A34A2-D61D-48C0-A3F4-3EDDC0308E6B}" dt="2022-11-20T06:22:02.367" v="1" actId="1076"/>
        <pc:sldMkLst>
          <pc:docMk/>
          <pc:sldMk cId="3288376014" sldId="280"/>
        </pc:sldMkLst>
        <pc:picChg chg="mod">
          <ac:chgData name="22K1821AE:福住" userId="S::ae22fukuzumi@kumamoto.kosen-ac.jp::fd4d4f94-022b-4646-a2ad-34662e9b29fc" providerId="AD" clId="Web-{7C1A34A2-D61D-48C0-A3F4-3EDDC0308E6B}" dt="2022-11-20T06:22:02.367" v="1" actId="1076"/>
          <ac:picMkLst>
            <pc:docMk/>
            <pc:sldMk cId="3288376014" sldId="280"/>
            <ac:picMk id="2" creationId="{072BD28F-8848-75D3-3BB8-A5BB2824BBA0}"/>
          </ac:picMkLst>
        </pc:picChg>
      </pc:sldChg>
    </pc:docChg>
  </pc:docChgLst>
  <pc:docChgLst>
    <pc:chgData clId="Web-{AF39108D-97A3-45E6-995F-83759C075EAC}"/>
    <pc:docChg chg="modSld">
      <pc:chgData name="" userId="" providerId="" clId="Web-{AF39108D-97A3-45E6-995F-83759C075EAC}" dt="2022-11-20T03:08:17.431" v="5" actId="1076"/>
      <pc:docMkLst>
        <pc:docMk/>
      </pc:docMkLst>
      <pc:sldChg chg="addSp modSp">
        <pc:chgData name="" userId="" providerId="" clId="Web-{AF39108D-97A3-45E6-995F-83759C075EAC}" dt="2022-11-20T03:08:17.431" v="5" actId="1076"/>
        <pc:sldMkLst>
          <pc:docMk/>
          <pc:sldMk cId="3288376014" sldId="280"/>
        </pc:sldMkLst>
        <pc:picChg chg="add mod">
          <ac:chgData name="" userId="" providerId="" clId="Web-{AF39108D-97A3-45E6-995F-83759C075EAC}" dt="2022-11-20T03:08:17.431" v="5" actId="1076"/>
          <ac:picMkLst>
            <pc:docMk/>
            <pc:sldMk cId="3288376014" sldId="280"/>
            <ac:picMk id="2" creationId="{072BD28F-8848-75D3-3BB8-A5BB2824BBA0}"/>
          </ac:picMkLst>
        </pc:picChg>
      </pc:sldChg>
    </pc:docChg>
  </pc:docChgLst>
  <pc:docChgLst>
    <pc:chgData name="22K1816AE:新留" userId="58d6ce8a-d945-4113-ac98-682a41f494a2" providerId="ADAL" clId="{7034DFF3-5E70-401E-BA0A-A6D17E5F0567}"/>
    <pc:docChg chg="undo custSel addSld delSld modSld">
      <pc:chgData name="22K1816AE:新留" userId="58d6ce8a-d945-4113-ac98-682a41f494a2" providerId="ADAL" clId="{7034DFF3-5E70-401E-BA0A-A6D17E5F0567}" dt="2022-11-20T04:13:53.120" v="37" actId="47"/>
      <pc:docMkLst>
        <pc:docMk/>
      </pc:docMkLst>
      <pc:sldChg chg="modSp mod modAnim">
        <pc:chgData name="22K1816AE:新留" userId="58d6ce8a-d945-4113-ac98-682a41f494a2" providerId="ADAL" clId="{7034DFF3-5E70-401E-BA0A-A6D17E5F0567}" dt="2022-11-20T04:12:28.471" v="31"/>
        <pc:sldMkLst>
          <pc:docMk/>
          <pc:sldMk cId="4038059720" sldId="273"/>
        </pc:sldMkLst>
        <pc:spChg chg="mod">
          <ac:chgData name="22K1816AE:新留" userId="58d6ce8a-d945-4113-ac98-682a41f494a2" providerId="ADAL" clId="{7034DFF3-5E70-401E-BA0A-A6D17E5F0567}" dt="2022-11-20T04:12:01.949" v="30" actId="1076"/>
          <ac:spMkLst>
            <pc:docMk/>
            <pc:sldMk cId="4038059720" sldId="273"/>
            <ac:spMk id="29" creationId="{3ACDCA41-01C6-A5C8-54EB-E67BF95CF95B}"/>
          </ac:spMkLst>
        </pc:spChg>
      </pc:sldChg>
      <pc:sldChg chg="addSp modSp mod modAnim">
        <pc:chgData name="22K1816AE:新留" userId="58d6ce8a-d945-4113-ac98-682a41f494a2" providerId="ADAL" clId="{7034DFF3-5E70-401E-BA0A-A6D17E5F0567}" dt="2022-11-20T04:07:39.008" v="13" actId="1036"/>
        <pc:sldMkLst>
          <pc:docMk/>
          <pc:sldMk cId="4141317706" sldId="275"/>
        </pc:sldMkLst>
        <pc:picChg chg="add mod">
          <ac:chgData name="22K1816AE:新留" userId="58d6ce8a-d945-4113-ac98-682a41f494a2" providerId="ADAL" clId="{7034DFF3-5E70-401E-BA0A-A6D17E5F0567}" dt="2022-11-20T04:07:39.008" v="13" actId="1036"/>
          <ac:picMkLst>
            <pc:docMk/>
            <pc:sldMk cId="4141317706" sldId="275"/>
            <ac:picMk id="2" creationId="{49976A31-94AD-5C32-C761-F7E4D58E6B63}"/>
          </ac:picMkLst>
        </pc:picChg>
      </pc:sldChg>
      <pc:sldChg chg="addSp modSp add del mod">
        <pc:chgData name="22K1816AE:新留" userId="58d6ce8a-d945-4113-ac98-682a41f494a2" providerId="ADAL" clId="{7034DFF3-5E70-401E-BA0A-A6D17E5F0567}" dt="2022-11-20T04:13:49.782" v="36" actId="47"/>
        <pc:sldMkLst>
          <pc:docMk/>
          <pc:sldMk cId="3532878227" sldId="281"/>
        </pc:sldMkLst>
        <pc:picChg chg="add mod">
          <ac:chgData name="22K1816AE:新留" userId="58d6ce8a-d945-4113-ac98-682a41f494a2" providerId="ADAL" clId="{7034DFF3-5E70-401E-BA0A-A6D17E5F0567}" dt="2022-11-20T04:08:29.018" v="29" actId="1036"/>
          <ac:picMkLst>
            <pc:docMk/>
            <pc:sldMk cId="3532878227" sldId="281"/>
            <ac:picMk id="3" creationId="{7B48439E-E75B-8076-CB02-7C25834CE458}"/>
          </ac:picMkLst>
        </pc:picChg>
      </pc:sldChg>
      <pc:sldChg chg="new del">
        <pc:chgData name="22K1816AE:新留" userId="58d6ce8a-d945-4113-ac98-682a41f494a2" providerId="ADAL" clId="{7034DFF3-5E70-401E-BA0A-A6D17E5F0567}" dt="2022-11-20T04:13:53.120" v="37" actId="47"/>
        <pc:sldMkLst>
          <pc:docMk/>
          <pc:sldMk cId="2375991602" sldId="286"/>
        </pc:sldMkLst>
      </pc:sldChg>
      <pc:sldChg chg="new del">
        <pc:chgData name="22K1816AE:新留" userId="58d6ce8a-d945-4113-ac98-682a41f494a2" providerId="ADAL" clId="{7034DFF3-5E70-401E-BA0A-A6D17E5F0567}" dt="2022-11-20T04:13:20.564" v="34" actId="47"/>
        <pc:sldMkLst>
          <pc:docMk/>
          <pc:sldMk cId="3707915" sldId="287"/>
        </pc:sldMkLst>
      </pc:sldChg>
    </pc:docChg>
  </pc:docChgLst>
  <pc:docChgLst>
    <pc:chgData name="22K1825AE:松﨑" userId="e52bac81-b700-43f4-8793-79b3f02fe021" providerId="ADAL" clId="{00474E22-7A34-42AE-AFB6-AC51B43CBDA8}"/>
    <pc:docChg chg="undo custSel addSld delSld modSld sldOrd">
      <pc:chgData name="22K1825AE:松﨑" userId="e52bac81-b700-43f4-8793-79b3f02fe021" providerId="ADAL" clId="{00474E22-7A34-42AE-AFB6-AC51B43CBDA8}" dt="2022-11-20T02:28:01.258" v="757" actId="1076"/>
      <pc:docMkLst>
        <pc:docMk/>
      </pc:docMkLst>
      <pc:sldChg chg="ord">
        <pc:chgData name="22K1825AE:松﨑" userId="e52bac81-b700-43f4-8793-79b3f02fe021" providerId="ADAL" clId="{00474E22-7A34-42AE-AFB6-AC51B43CBDA8}" dt="2022-11-20T01:02:42.274" v="21"/>
        <pc:sldMkLst>
          <pc:docMk/>
          <pc:sldMk cId="4038059720" sldId="273"/>
        </pc:sldMkLst>
      </pc:sldChg>
      <pc:sldChg chg="modSp del mod">
        <pc:chgData name="22K1825AE:松﨑" userId="e52bac81-b700-43f4-8793-79b3f02fe021" providerId="ADAL" clId="{00474E22-7A34-42AE-AFB6-AC51B43CBDA8}" dt="2022-11-20T01:02:06.792" v="14" actId="47"/>
        <pc:sldMkLst>
          <pc:docMk/>
          <pc:sldMk cId="546900547" sldId="276"/>
        </pc:sldMkLst>
        <pc:spChg chg="mod">
          <ac:chgData name="22K1825AE:松﨑" userId="e52bac81-b700-43f4-8793-79b3f02fe021" providerId="ADAL" clId="{00474E22-7A34-42AE-AFB6-AC51B43CBDA8}" dt="2022-11-20T00:59:02.707" v="11" actId="1076"/>
          <ac:spMkLst>
            <pc:docMk/>
            <pc:sldMk cId="546900547" sldId="276"/>
            <ac:spMk id="19" creationId="{4321B837-C96F-2AB8-8DB5-461E19529C93}"/>
          </ac:spMkLst>
        </pc:spChg>
        <pc:spChg chg="mod">
          <ac:chgData name="22K1825AE:松﨑" userId="e52bac81-b700-43f4-8793-79b3f02fe021" providerId="ADAL" clId="{00474E22-7A34-42AE-AFB6-AC51B43CBDA8}" dt="2022-11-20T00:59:10.313" v="12" actId="1076"/>
          <ac:spMkLst>
            <pc:docMk/>
            <pc:sldMk cId="546900547" sldId="276"/>
            <ac:spMk id="20" creationId="{289C18B5-BB2F-B350-3784-E9B6C1F56259}"/>
          </ac:spMkLst>
        </pc:spChg>
      </pc:sldChg>
      <pc:sldChg chg="modSp del mod">
        <pc:chgData name="22K1825AE:松﨑" userId="e52bac81-b700-43f4-8793-79b3f02fe021" providerId="ADAL" clId="{00474E22-7A34-42AE-AFB6-AC51B43CBDA8}" dt="2022-11-20T01:02:05.185" v="13" actId="47"/>
        <pc:sldMkLst>
          <pc:docMk/>
          <pc:sldMk cId="2822652180" sldId="277"/>
        </pc:sldMkLst>
        <pc:spChg chg="mod">
          <ac:chgData name="22K1825AE:松﨑" userId="e52bac81-b700-43f4-8793-79b3f02fe021" providerId="ADAL" clId="{00474E22-7A34-42AE-AFB6-AC51B43CBDA8}" dt="2022-11-20T00:58:40.190" v="7" actId="1076"/>
          <ac:spMkLst>
            <pc:docMk/>
            <pc:sldMk cId="2822652180" sldId="277"/>
            <ac:spMk id="19" creationId="{4321B837-C96F-2AB8-8DB5-461E19529C93}"/>
          </ac:spMkLst>
        </pc:spChg>
        <pc:spChg chg="mod">
          <ac:chgData name="22K1825AE:松﨑" userId="e52bac81-b700-43f4-8793-79b3f02fe021" providerId="ADAL" clId="{00474E22-7A34-42AE-AFB6-AC51B43CBDA8}" dt="2022-11-20T00:58:44.450" v="8" actId="1076"/>
          <ac:spMkLst>
            <pc:docMk/>
            <pc:sldMk cId="2822652180" sldId="277"/>
            <ac:spMk id="20" creationId="{289C18B5-BB2F-B350-3784-E9B6C1F56259}"/>
          </ac:spMkLst>
        </pc:spChg>
      </pc:sldChg>
      <pc:sldChg chg="modSp del mod ord">
        <pc:chgData name="22K1825AE:松﨑" userId="e52bac81-b700-43f4-8793-79b3f02fe021" providerId="ADAL" clId="{00474E22-7A34-42AE-AFB6-AC51B43CBDA8}" dt="2022-11-20T01:03:43.467" v="25" actId="47"/>
        <pc:sldMkLst>
          <pc:docMk/>
          <pc:sldMk cId="2615115773" sldId="278"/>
        </pc:sldMkLst>
        <pc:grpChg chg="mod">
          <ac:chgData name="22K1825AE:松﨑" userId="e52bac81-b700-43f4-8793-79b3f02fe021" providerId="ADAL" clId="{00474E22-7A34-42AE-AFB6-AC51B43CBDA8}" dt="2022-11-20T00:58:20.805" v="6" actId="1076"/>
          <ac:grpSpMkLst>
            <pc:docMk/>
            <pc:sldMk cId="2615115773" sldId="278"/>
            <ac:grpSpMk id="3" creationId="{E42577E6-61E5-025A-6581-E962C97742D8}"/>
          </ac:grpSpMkLst>
        </pc:grpChg>
      </pc:sldChg>
      <pc:sldChg chg="addSp delSp modSp mod ord modAnim">
        <pc:chgData name="22K1825AE:松﨑" userId="e52bac81-b700-43f4-8793-79b3f02fe021" providerId="ADAL" clId="{00474E22-7A34-42AE-AFB6-AC51B43CBDA8}" dt="2022-11-20T01:03:29.310" v="24"/>
        <pc:sldMkLst>
          <pc:docMk/>
          <pc:sldMk cId="1805701570" sldId="279"/>
        </pc:sldMkLst>
        <pc:spChg chg="del">
          <ac:chgData name="22K1825AE:松﨑" userId="e52bac81-b700-43f4-8793-79b3f02fe021" providerId="ADAL" clId="{00474E22-7A34-42AE-AFB6-AC51B43CBDA8}" dt="2022-11-20T01:03:23.978" v="22" actId="478"/>
          <ac:spMkLst>
            <pc:docMk/>
            <pc:sldMk cId="1805701570" sldId="279"/>
            <ac:spMk id="2" creationId="{0724D9BA-0D46-F674-08F6-75E5D17CB5D2}"/>
          </ac:spMkLst>
        </pc:spChg>
        <pc:spChg chg="add del mod">
          <ac:chgData name="22K1825AE:松﨑" userId="e52bac81-b700-43f4-8793-79b3f02fe021" providerId="ADAL" clId="{00474E22-7A34-42AE-AFB6-AC51B43CBDA8}" dt="2022-11-20T01:03:28.433" v="23" actId="478"/>
          <ac:spMkLst>
            <pc:docMk/>
            <pc:sldMk cId="1805701570" sldId="279"/>
            <ac:spMk id="6" creationId="{D28EE16D-31AF-67D4-D1F9-FDD3A60E7EAE}"/>
          </ac:spMkLst>
        </pc:spChg>
        <pc:spChg chg="add mod">
          <ac:chgData name="22K1825AE:松﨑" userId="e52bac81-b700-43f4-8793-79b3f02fe021" providerId="ADAL" clId="{00474E22-7A34-42AE-AFB6-AC51B43CBDA8}" dt="2022-11-20T01:03:29.310" v="24"/>
          <ac:spMkLst>
            <pc:docMk/>
            <pc:sldMk cId="1805701570" sldId="279"/>
            <ac:spMk id="8" creationId="{D8982DE6-3591-4A80-268F-7A86C092372D}"/>
          </ac:spMkLst>
        </pc:spChg>
        <pc:spChg chg="add mod">
          <ac:chgData name="22K1825AE:松﨑" userId="e52bac81-b700-43f4-8793-79b3f02fe021" providerId="ADAL" clId="{00474E22-7A34-42AE-AFB6-AC51B43CBDA8}" dt="2022-11-20T01:03:29.310" v="24"/>
          <ac:spMkLst>
            <pc:docMk/>
            <pc:sldMk cId="1805701570" sldId="279"/>
            <ac:spMk id="9" creationId="{A2BF0DD0-124B-D189-240F-5D5F0E8776F1}"/>
          </ac:spMkLst>
        </pc:spChg>
        <pc:spChg chg="add mod">
          <ac:chgData name="22K1825AE:松﨑" userId="e52bac81-b700-43f4-8793-79b3f02fe021" providerId="ADAL" clId="{00474E22-7A34-42AE-AFB6-AC51B43CBDA8}" dt="2022-11-20T01:03:29.310" v="24"/>
          <ac:spMkLst>
            <pc:docMk/>
            <pc:sldMk cId="1805701570" sldId="279"/>
            <ac:spMk id="11" creationId="{DA306555-ADCF-8918-01D5-38A82E2A6A5C}"/>
          </ac:spMkLst>
        </pc:spChg>
        <pc:spChg chg="add mod">
          <ac:chgData name="22K1825AE:松﨑" userId="e52bac81-b700-43f4-8793-79b3f02fe021" providerId="ADAL" clId="{00474E22-7A34-42AE-AFB6-AC51B43CBDA8}" dt="2022-11-20T01:03:29.310" v="24"/>
          <ac:spMkLst>
            <pc:docMk/>
            <pc:sldMk cId="1805701570" sldId="279"/>
            <ac:spMk id="14" creationId="{8E8BF966-A164-779D-B1C3-B0A62B10137B}"/>
          </ac:spMkLst>
        </pc:spChg>
        <pc:spChg chg="add mod">
          <ac:chgData name="22K1825AE:松﨑" userId="e52bac81-b700-43f4-8793-79b3f02fe021" providerId="ADAL" clId="{00474E22-7A34-42AE-AFB6-AC51B43CBDA8}" dt="2022-11-20T01:03:29.310" v="24"/>
          <ac:spMkLst>
            <pc:docMk/>
            <pc:sldMk cId="1805701570" sldId="279"/>
            <ac:spMk id="16" creationId="{4AD09216-EF51-75E4-FD49-3985D50DA575}"/>
          </ac:spMkLst>
        </pc:spChg>
        <pc:picChg chg="del">
          <ac:chgData name="22K1825AE:松﨑" userId="e52bac81-b700-43f4-8793-79b3f02fe021" providerId="ADAL" clId="{00474E22-7A34-42AE-AFB6-AC51B43CBDA8}" dt="2022-11-20T01:03:23.978" v="22" actId="478"/>
          <ac:picMkLst>
            <pc:docMk/>
            <pc:sldMk cId="1805701570" sldId="279"/>
            <ac:picMk id="3" creationId="{DC0D6395-65CE-3032-83E3-ED43C1BDC436}"/>
          </ac:picMkLst>
        </pc:picChg>
        <pc:picChg chg="del">
          <ac:chgData name="22K1825AE:松﨑" userId="e52bac81-b700-43f4-8793-79b3f02fe021" providerId="ADAL" clId="{00474E22-7A34-42AE-AFB6-AC51B43CBDA8}" dt="2022-11-20T01:03:23.978" v="22" actId="478"/>
          <ac:picMkLst>
            <pc:docMk/>
            <pc:sldMk cId="1805701570" sldId="279"/>
            <ac:picMk id="4" creationId="{8AE810BA-9BE6-5025-EFFA-DCD15F094649}"/>
          </ac:picMkLst>
        </pc:picChg>
        <pc:picChg chg="add mod">
          <ac:chgData name="22K1825AE:松﨑" userId="e52bac81-b700-43f4-8793-79b3f02fe021" providerId="ADAL" clId="{00474E22-7A34-42AE-AFB6-AC51B43CBDA8}" dt="2022-11-20T01:03:29.310" v="24"/>
          <ac:picMkLst>
            <pc:docMk/>
            <pc:sldMk cId="1805701570" sldId="279"/>
            <ac:picMk id="7" creationId="{B95AF507-A51D-BC0F-0E78-DEA293117466}"/>
          </ac:picMkLst>
        </pc:picChg>
        <pc:picChg chg="add mod">
          <ac:chgData name="22K1825AE:松﨑" userId="e52bac81-b700-43f4-8793-79b3f02fe021" providerId="ADAL" clId="{00474E22-7A34-42AE-AFB6-AC51B43CBDA8}" dt="2022-11-20T01:03:29.310" v="24"/>
          <ac:picMkLst>
            <pc:docMk/>
            <pc:sldMk cId="1805701570" sldId="279"/>
            <ac:picMk id="10" creationId="{DB6D0388-9BA7-E3F7-1C58-3E231E7B95BB}"/>
          </ac:picMkLst>
        </pc:picChg>
        <pc:picChg chg="add mod">
          <ac:chgData name="22K1825AE:松﨑" userId="e52bac81-b700-43f4-8793-79b3f02fe021" providerId="ADAL" clId="{00474E22-7A34-42AE-AFB6-AC51B43CBDA8}" dt="2022-11-20T01:03:29.310" v="24"/>
          <ac:picMkLst>
            <pc:docMk/>
            <pc:sldMk cId="1805701570" sldId="279"/>
            <ac:picMk id="13" creationId="{7737711B-7DBB-9C65-7B24-D7EFA236AA62}"/>
          </ac:picMkLst>
        </pc:picChg>
        <pc:picChg chg="add mod">
          <ac:chgData name="22K1825AE:松﨑" userId="e52bac81-b700-43f4-8793-79b3f02fe021" providerId="ADAL" clId="{00474E22-7A34-42AE-AFB6-AC51B43CBDA8}" dt="2022-11-20T01:03:29.310" v="24"/>
          <ac:picMkLst>
            <pc:docMk/>
            <pc:sldMk cId="1805701570" sldId="279"/>
            <ac:picMk id="17" creationId="{BB2CFDCF-A58B-C39B-61A1-DB6DBD396B02}"/>
          </ac:picMkLst>
        </pc:picChg>
        <pc:picChg chg="add mod">
          <ac:chgData name="22K1825AE:松﨑" userId="e52bac81-b700-43f4-8793-79b3f02fe021" providerId="ADAL" clId="{00474E22-7A34-42AE-AFB6-AC51B43CBDA8}" dt="2022-11-20T01:03:29.310" v="24"/>
          <ac:picMkLst>
            <pc:docMk/>
            <pc:sldMk cId="1805701570" sldId="279"/>
            <ac:picMk id="21" creationId="{DFC1D2B7-454F-A6EA-27B7-59327A13922A}"/>
          </ac:picMkLst>
        </pc:picChg>
      </pc:sldChg>
      <pc:sldChg chg="addSp delSp modSp add mod ord">
        <pc:chgData name="22K1825AE:松﨑" userId="e52bac81-b700-43f4-8793-79b3f02fe021" providerId="ADAL" clId="{00474E22-7A34-42AE-AFB6-AC51B43CBDA8}" dt="2022-11-20T02:14:55.952" v="385" actId="478"/>
        <pc:sldMkLst>
          <pc:docMk/>
          <pc:sldMk cId="3288376014" sldId="280"/>
        </pc:sldMkLst>
        <pc:spChg chg="del mod">
          <ac:chgData name="22K1825AE:松﨑" userId="e52bac81-b700-43f4-8793-79b3f02fe021" providerId="ADAL" clId="{00474E22-7A34-42AE-AFB6-AC51B43CBDA8}" dt="2022-11-20T02:14:55.952" v="385" actId="478"/>
          <ac:spMkLst>
            <pc:docMk/>
            <pc:sldMk cId="3288376014" sldId="280"/>
            <ac:spMk id="2" creationId="{9443F93E-D86D-72C4-DDD9-8BA4DD06334E}"/>
          </ac:spMkLst>
        </pc:spChg>
        <pc:spChg chg="add mod">
          <ac:chgData name="22K1825AE:松﨑" userId="e52bac81-b700-43f4-8793-79b3f02fe021" providerId="ADAL" clId="{00474E22-7A34-42AE-AFB6-AC51B43CBDA8}" dt="2022-11-20T01:38:09.865" v="154" actId="1076"/>
          <ac:spMkLst>
            <pc:docMk/>
            <pc:sldMk cId="3288376014" sldId="280"/>
            <ac:spMk id="5" creationId="{2ABE6EBA-18FB-6ABE-34BC-60FB792C32DA}"/>
          </ac:spMkLst>
        </pc:spChg>
        <pc:spChg chg="del">
          <ac:chgData name="22K1825AE:松﨑" userId="e52bac81-b700-43f4-8793-79b3f02fe021" providerId="ADAL" clId="{00474E22-7A34-42AE-AFB6-AC51B43CBDA8}" dt="2022-11-20T01:28:47.299" v="60" actId="478"/>
          <ac:spMkLst>
            <pc:docMk/>
            <pc:sldMk cId="3288376014" sldId="280"/>
            <ac:spMk id="6" creationId="{46617277-E51C-1D03-BBFC-D2BF11730F25}"/>
          </ac:spMkLst>
        </pc:spChg>
        <pc:spChg chg="add mod">
          <ac:chgData name="22K1825AE:松﨑" userId="e52bac81-b700-43f4-8793-79b3f02fe021" providerId="ADAL" clId="{00474E22-7A34-42AE-AFB6-AC51B43CBDA8}" dt="2022-11-20T02:13:03.865" v="373" actId="20577"/>
          <ac:spMkLst>
            <pc:docMk/>
            <pc:sldMk cId="3288376014" sldId="280"/>
            <ac:spMk id="7" creationId="{4FD84E18-5804-6D19-B43C-1C6C9F4C4318}"/>
          </ac:spMkLst>
        </pc:spChg>
        <pc:spChg chg="add del mod">
          <ac:chgData name="22K1825AE:松﨑" userId="e52bac81-b700-43f4-8793-79b3f02fe021" providerId="ADAL" clId="{00474E22-7A34-42AE-AFB6-AC51B43CBDA8}" dt="2022-11-20T01:52:21.135" v="183" actId="478"/>
          <ac:spMkLst>
            <pc:docMk/>
            <pc:sldMk cId="3288376014" sldId="280"/>
            <ac:spMk id="13" creationId="{1F010A96-4FE1-3A3E-FB77-3FE8AB2CB0C2}"/>
          </ac:spMkLst>
        </pc:spChg>
        <pc:spChg chg="add del mod">
          <ac:chgData name="22K1825AE:松﨑" userId="e52bac81-b700-43f4-8793-79b3f02fe021" providerId="ADAL" clId="{00474E22-7A34-42AE-AFB6-AC51B43CBDA8}" dt="2022-11-20T01:52:57.778" v="187"/>
          <ac:spMkLst>
            <pc:docMk/>
            <pc:sldMk cId="3288376014" sldId="280"/>
            <ac:spMk id="14" creationId="{BEAC699E-98AC-160C-5CD2-8F275DFC546C}"/>
          </ac:spMkLst>
        </pc:spChg>
        <pc:spChg chg="add mod">
          <ac:chgData name="22K1825AE:松﨑" userId="e52bac81-b700-43f4-8793-79b3f02fe021" providerId="ADAL" clId="{00474E22-7A34-42AE-AFB6-AC51B43CBDA8}" dt="2022-11-20T02:12:08.148" v="321" actId="207"/>
          <ac:spMkLst>
            <pc:docMk/>
            <pc:sldMk cId="3288376014" sldId="280"/>
            <ac:spMk id="16" creationId="{0B4AD96D-8B09-5682-2883-14E6A4371A44}"/>
          </ac:spMkLst>
        </pc:spChg>
        <pc:graphicFrameChg chg="add del mod modGraphic">
          <ac:chgData name="22K1825AE:松﨑" userId="e52bac81-b700-43f4-8793-79b3f02fe021" providerId="ADAL" clId="{00474E22-7A34-42AE-AFB6-AC51B43CBDA8}" dt="2022-11-20T01:49:46.505" v="163" actId="478"/>
          <ac:graphicFrameMkLst>
            <pc:docMk/>
            <pc:sldMk cId="3288376014" sldId="280"/>
            <ac:graphicFrameMk id="8" creationId="{D3575D8B-1E4F-F1D0-6FF9-4B44BC7B3478}"/>
          </ac:graphicFrameMkLst>
        </pc:graphicFrameChg>
        <pc:graphicFrameChg chg="add del mod">
          <ac:chgData name="22K1825AE:松﨑" userId="e52bac81-b700-43f4-8793-79b3f02fe021" providerId="ADAL" clId="{00474E22-7A34-42AE-AFB6-AC51B43CBDA8}" dt="2022-11-20T01:51:33.809" v="171" actId="478"/>
          <ac:graphicFrameMkLst>
            <pc:docMk/>
            <pc:sldMk cId="3288376014" sldId="280"/>
            <ac:graphicFrameMk id="11" creationId="{8AFB8DE7-24A0-4701-3179-58AFB534BB7B}"/>
          </ac:graphicFrameMkLst>
        </pc:graphicFrameChg>
        <pc:picChg chg="add del mod">
          <ac:chgData name="22K1825AE:松﨑" userId="e52bac81-b700-43f4-8793-79b3f02fe021" providerId="ADAL" clId="{00474E22-7A34-42AE-AFB6-AC51B43CBDA8}" dt="2022-11-20T01:50:53.581" v="168" actId="478"/>
          <ac:picMkLst>
            <pc:docMk/>
            <pc:sldMk cId="3288376014" sldId="280"/>
            <ac:picMk id="10" creationId="{7ABDD5C6-EF7F-3BD1-5AB0-6B588F4B7C82}"/>
          </ac:picMkLst>
        </pc:picChg>
        <pc:picChg chg="add mod">
          <ac:chgData name="22K1825AE:松﨑" userId="e52bac81-b700-43f4-8793-79b3f02fe021" providerId="ADAL" clId="{00474E22-7A34-42AE-AFB6-AC51B43CBDA8}" dt="2022-11-20T02:11:48.766" v="318" actId="1076"/>
          <ac:picMkLst>
            <pc:docMk/>
            <pc:sldMk cId="3288376014" sldId="280"/>
            <ac:picMk id="1026" creationId="{B1251E5D-25FB-30A8-1705-292133962BE5}"/>
          </ac:picMkLst>
        </pc:picChg>
      </pc:sldChg>
      <pc:sldChg chg="addSp delSp modSp add mod">
        <pc:chgData name="22K1825AE:松﨑" userId="e52bac81-b700-43f4-8793-79b3f02fe021" providerId="ADAL" clId="{00474E22-7A34-42AE-AFB6-AC51B43CBDA8}" dt="2022-11-20T02:28:01.258" v="757" actId="1076"/>
        <pc:sldMkLst>
          <pc:docMk/>
          <pc:sldMk cId="3532878227" sldId="281"/>
        </pc:sldMkLst>
        <pc:spChg chg="add del mod">
          <ac:chgData name="22K1825AE:松﨑" userId="e52bac81-b700-43f4-8793-79b3f02fe021" providerId="ADAL" clId="{00474E22-7A34-42AE-AFB6-AC51B43CBDA8}" dt="2022-11-20T01:24:43.133" v="50"/>
          <ac:spMkLst>
            <pc:docMk/>
            <pc:sldMk cId="3532878227" sldId="281"/>
            <ac:spMk id="5" creationId="{F596FA0C-FD20-CEE5-1A9C-14C52288B041}"/>
          </ac:spMkLst>
        </pc:spChg>
        <pc:spChg chg="add del mod">
          <ac:chgData name="22K1825AE:松﨑" userId="e52bac81-b700-43f4-8793-79b3f02fe021" providerId="ADAL" clId="{00474E22-7A34-42AE-AFB6-AC51B43CBDA8}" dt="2022-11-20T01:24:43.133" v="50"/>
          <ac:spMkLst>
            <pc:docMk/>
            <pc:sldMk cId="3532878227" sldId="281"/>
            <ac:spMk id="7" creationId="{578E5D05-F7F9-DD02-0FA8-B7A8EAF5FBB6}"/>
          </ac:spMkLst>
        </pc:spChg>
        <pc:spChg chg="add del mod">
          <ac:chgData name="22K1825AE:松﨑" userId="e52bac81-b700-43f4-8793-79b3f02fe021" providerId="ADAL" clId="{00474E22-7A34-42AE-AFB6-AC51B43CBDA8}" dt="2022-11-20T01:24:43.133" v="50"/>
          <ac:spMkLst>
            <pc:docMk/>
            <pc:sldMk cId="3532878227" sldId="281"/>
            <ac:spMk id="8" creationId="{FD585CEE-659E-C74F-9F70-69FC3C163684}"/>
          </ac:spMkLst>
        </pc:spChg>
        <pc:spChg chg="add del mod">
          <ac:chgData name="22K1825AE:松﨑" userId="e52bac81-b700-43f4-8793-79b3f02fe021" providerId="ADAL" clId="{00474E22-7A34-42AE-AFB6-AC51B43CBDA8}" dt="2022-11-20T01:24:43.133" v="50"/>
          <ac:spMkLst>
            <pc:docMk/>
            <pc:sldMk cId="3532878227" sldId="281"/>
            <ac:spMk id="9" creationId="{DA5F1B2B-3FF4-5DAA-08A8-5E575E58142D}"/>
          </ac:spMkLst>
        </pc:spChg>
        <pc:spChg chg="add del mod">
          <ac:chgData name="22K1825AE:松﨑" userId="e52bac81-b700-43f4-8793-79b3f02fe021" providerId="ADAL" clId="{00474E22-7A34-42AE-AFB6-AC51B43CBDA8}" dt="2022-11-20T01:24:43.133" v="50"/>
          <ac:spMkLst>
            <pc:docMk/>
            <pc:sldMk cId="3532878227" sldId="281"/>
            <ac:spMk id="10" creationId="{DD1295D6-21E3-B12D-0DDB-CB9432867854}"/>
          </ac:spMkLst>
        </pc:spChg>
        <pc:spChg chg="add del mod">
          <ac:chgData name="22K1825AE:松﨑" userId="e52bac81-b700-43f4-8793-79b3f02fe021" providerId="ADAL" clId="{00474E22-7A34-42AE-AFB6-AC51B43CBDA8}" dt="2022-11-20T01:24:43.133" v="50"/>
          <ac:spMkLst>
            <pc:docMk/>
            <pc:sldMk cId="3532878227" sldId="281"/>
            <ac:spMk id="11" creationId="{28109C8A-692C-193B-6D2C-EE69D259F175}"/>
          </ac:spMkLst>
        </pc:spChg>
        <pc:spChg chg="add del mod">
          <ac:chgData name="22K1825AE:松﨑" userId="e52bac81-b700-43f4-8793-79b3f02fe021" providerId="ADAL" clId="{00474E22-7A34-42AE-AFB6-AC51B43CBDA8}" dt="2022-11-20T01:24:43.133" v="50"/>
          <ac:spMkLst>
            <pc:docMk/>
            <pc:sldMk cId="3532878227" sldId="281"/>
            <ac:spMk id="13" creationId="{D6054FAC-DE46-3192-9D17-16A3EC98366F}"/>
          </ac:spMkLst>
        </pc:spChg>
        <pc:spChg chg="add del mod">
          <ac:chgData name="22K1825AE:松﨑" userId="e52bac81-b700-43f4-8793-79b3f02fe021" providerId="ADAL" clId="{00474E22-7A34-42AE-AFB6-AC51B43CBDA8}" dt="2022-11-20T01:30:46.727" v="63"/>
          <ac:spMkLst>
            <pc:docMk/>
            <pc:sldMk cId="3532878227" sldId="281"/>
            <ac:spMk id="21" creationId="{91D7337B-D116-C876-5E18-EA934FF8C16C}"/>
          </ac:spMkLst>
        </pc:spChg>
        <pc:spChg chg="add del mod">
          <ac:chgData name="22K1825AE:松﨑" userId="e52bac81-b700-43f4-8793-79b3f02fe021" providerId="ADAL" clId="{00474E22-7A34-42AE-AFB6-AC51B43CBDA8}" dt="2022-11-20T02:22:38.533" v="426"/>
          <ac:spMkLst>
            <pc:docMk/>
            <pc:sldMk cId="3532878227" sldId="281"/>
            <ac:spMk id="22" creationId="{F73787AE-0C01-16A9-B919-98CD658C1832}"/>
          </ac:spMkLst>
        </pc:spChg>
        <pc:spChg chg="add mod">
          <ac:chgData name="22K1825AE:松﨑" userId="e52bac81-b700-43f4-8793-79b3f02fe021" providerId="ADAL" clId="{00474E22-7A34-42AE-AFB6-AC51B43CBDA8}" dt="2022-11-20T02:28:01.258" v="757" actId="1076"/>
          <ac:spMkLst>
            <pc:docMk/>
            <pc:sldMk cId="3532878227" sldId="281"/>
            <ac:spMk id="23" creationId="{903B988C-3D54-09C4-395D-FA5BD2C17A82}"/>
          </ac:spMkLst>
        </pc:spChg>
        <pc:picChg chg="add del mod">
          <ac:chgData name="22K1825AE:松﨑" userId="e52bac81-b700-43f4-8793-79b3f02fe021" providerId="ADAL" clId="{00474E22-7A34-42AE-AFB6-AC51B43CBDA8}" dt="2022-11-20T01:24:43.133" v="50"/>
          <ac:picMkLst>
            <pc:docMk/>
            <pc:sldMk cId="3532878227" sldId="281"/>
            <ac:picMk id="14" creationId="{522777B8-0C84-A45B-F540-FC2FFE86551A}"/>
          </ac:picMkLst>
        </pc:picChg>
        <pc:picChg chg="add mod modCrop">
          <ac:chgData name="22K1825AE:松﨑" userId="e52bac81-b700-43f4-8793-79b3f02fe021" providerId="ADAL" clId="{00474E22-7A34-42AE-AFB6-AC51B43CBDA8}" dt="2022-11-20T01:25:41.100" v="59" actId="1076"/>
          <ac:picMkLst>
            <pc:docMk/>
            <pc:sldMk cId="3532878227" sldId="281"/>
            <ac:picMk id="17" creationId="{A2F359DE-F7BD-38E8-40D4-35E312454AAD}"/>
          </ac:picMkLst>
        </pc:picChg>
      </pc:sldChg>
      <pc:sldChg chg="addSp delSp modSp add mod">
        <pc:chgData name="22K1825AE:松﨑" userId="e52bac81-b700-43f4-8793-79b3f02fe021" providerId="ADAL" clId="{00474E22-7A34-42AE-AFB6-AC51B43CBDA8}" dt="2022-11-20T01:11:57.639" v="48" actId="1076"/>
        <pc:sldMkLst>
          <pc:docMk/>
          <pc:sldMk cId="150493953" sldId="282"/>
        </pc:sldMkLst>
        <pc:spChg chg="del">
          <ac:chgData name="22K1825AE:松﨑" userId="e52bac81-b700-43f4-8793-79b3f02fe021" providerId="ADAL" clId="{00474E22-7A34-42AE-AFB6-AC51B43CBDA8}" dt="2022-11-20T01:10:56.251" v="26" actId="478"/>
          <ac:spMkLst>
            <pc:docMk/>
            <pc:sldMk cId="150493953" sldId="282"/>
            <ac:spMk id="2" creationId="{0724D9BA-0D46-F674-08F6-75E5D17CB5D2}"/>
          </ac:spMkLst>
        </pc:spChg>
        <pc:spChg chg="add del mod">
          <ac:chgData name="22K1825AE:松﨑" userId="e52bac81-b700-43f4-8793-79b3f02fe021" providerId="ADAL" clId="{00474E22-7A34-42AE-AFB6-AC51B43CBDA8}" dt="2022-11-20T01:11:01.392" v="27" actId="478"/>
          <ac:spMkLst>
            <pc:docMk/>
            <pc:sldMk cId="150493953" sldId="282"/>
            <ac:spMk id="6" creationId="{81C5F4FB-8076-357A-F593-3F7C3F801679}"/>
          </ac:spMkLst>
        </pc:spChg>
        <pc:spChg chg="add mod">
          <ac:chgData name="22K1825AE:松﨑" userId="e52bac81-b700-43f4-8793-79b3f02fe021" providerId="ADAL" clId="{00474E22-7A34-42AE-AFB6-AC51B43CBDA8}" dt="2022-11-20T01:11:03.041" v="28"/>
          <ac:spMkLst>
            <pc:docMk/>
            <pc:sldMk cId="150493953" sldId="282"/>
            <ac:spMk id="7" creationId="{8B9CF620-F8AB-649D-0A8F-D1B0DD987EDA}"/>
          </ac:spMkLst>
        </pc:spChg>
        <pc:spChg chg="add mod">
          <ac:chgData name="22K1825AE:松﨑" userId="e52bac81-b700-43f4-8793-79b3f02fe021" providerId="ADAL" clId="{00474E22-7A34-42AE-AFB6-AC51B43CBDA8}" dt="2022-11-20T01:11:03.041" v="28"/>
          <ac:spMkLst>
            <pc:docMk/>
            <pc:sldMk cId="150493953" sldId="282"/>
            <ac:spMk id="8" creationId="{8363C036-DF3E-A2F7-B336-4EA10922A335}"/>
          </ac:spMkLst>
        </pc:spChg>
        <pc:spChg chg="add mod">
          <ac:chgData name="22K1825AE:松﨑" userId="e52bac81-b700-43f4-8793-79b3f02fe021" providerId="ADAL" clId="{00474E22-7A34-42AE-AFB6-AC51B43CBDA8}" dt="2022-11-20T01:11:03.041" v="28"/>
          <ac:spMkLst>
            <pc:docMk/>
            <pc:sldMk cId="150493953" sldId="282"/>
            <ac:spMk id="9" creationId="{4025590C-06BB-46D9-A13A-85F3E061C1E6}"/>
          </ac:spMkLst>
        </pc:spChg>
        <pc:spChg chg="add mod">
          <ac:chgData name="22K1825AE:松﨑" userId="e52bac81-b700-43f4-8793-79b3f02fe021" providerId="ADAL" clId="{00474E22-7A34-42AE-AFB6-AC51B43CBDA8}" dt="2022-11-20T01:11:03.041" v="28"/>
          <ac:spMkLst>
            <pc:docMk/>
            <pc:sldMk cId="150493953" sldId="282"/>
            <ac:spMk id="10" creationId="{8145A954-264D-7044-2ECA-47942BBA9A56}"/>
          </ac:spMkLst>
        </pc:spChg>
        <pc:spChg chg="add mod">
          <ac:chgData name="22K1825AE:松﨑" userId="e52bac81-b700-43f4-8793-79b3f02fe021" providerId="ADAL" clId="{00474E22-7A34-42AE-AFB6-AC51B43CBDA8}" dt="2022-11-20T01:11:03.041" v="28"/>
          <ac:spMkLst>
            <pc:docMk/>
            <pc:sldMk cId="150493953" sldId="282"/>
            <ac:spMk id="11" creationId="{D18C93E2-09B7-BA5D-F6F6-9189E35BF680}"/>
          </ac:spMkLst>
        </pc:spChg>
        <pc:spChg chg="mod">
          <ac:chgData name="22K1825AE:松﨑" userId="e52bac81-b700-43f4-8793-79b3f02fe021" providerId="ADAL" clId="{00474E22-7A34-42AE-AFB6-AC51B43CBDA8}" dt="2022-11-20T01:11:52.185" v="46"/>
          <ac:spMkLst>
            <pc:docMk/>
            <pc:sldMk cId="150493953" sldId="282"/>
            <ac:spMk id="12" creationId="{DB371D55-C7E0-9BBC-FECB-B2E5F8E07DA8}"/>
          </ac:spMkLst>
        </pc:spChg>
        <pc:spChg chg="add mod">
          <ac:chgData name="22K1825AE:松﨑" userId="e52bac81-b700-43f4-8793-79b3f02fe021" providerId="ADAL" clId="{00474E22-7A34-42AE-AFB6-AC51B43CBDA8}" dt="2022-11-20T01:11:03.041" v="28"/>
          <ac:spMkLst>
            <pc:docMk/>
            <pc:sldMk cId="150493953" sldId="282"/>
            <ac:spMk id="13" creationId="{866EF438-69C0-64D3-27CC-82AA7F1B1AE4}"/>
          </ac:spMkLst>
        </pc:spChg>
        <pc:spChg chg="add mod">
          <ac:chgData name="22K1825AE:松﨑" userId="e52bac81-b700-43f4-8793-79b3f02fe021" providerId="ADAL" clId="{00474E22-7A34-42AE-AFB6-AC51B43CBDA8}" dt="2022-11-20T01:11:03.041" v="28"/>
          <ac:spMkLst>
            <pc:docMk/>
            <pc:sldMk cId="150493953" sldId="282"/>
            <ac:spMk id="14" creationId="{C15FE67F-EA97-66DD-2E7B-8B55AF897DAD}"/>
          </ac:spMkLst>
        </pc:spChg>
        <pc:picChg chg="del">
          <ac:chgData name="22K1825AE:松﨑" userId="e52bac81-b700-43f4-8793-79b3f02fe021" providerId="ADAL" clId="{00474E22-7A34-42AE-AFB6-AC51B43CBDA8}" dt="2022-11-20T01:10:56.251" v="26" actId="478"/>
          <ac:picMkLst>
            <pc:docMk/>
            <pc:sldMk cId="150493953" sldId="282"/>
            <ac:picMk id="3" creationId="{DC0D6395-65CE-3032-83E3-ED43C1BDC436}"/>
          </ac:picMkLst>
        </pc:picChg>
        <pc:picChg chg="del">
          <ac:chgData name="22K1825AE:松﨑" userId="e52bac81-b700-43f4-8793-79b3f02fe021" providerId="ADAL" clId="{00474E22-7A34-42AE-AFB6-AC51B43CBDA8}" dt="2022-11-20T01:10:56.251" v="26" actId="478"/>
          <ac:picMkLst>
            <pc:docMk/>
            <pc:sldMk cId="150493953" sldId="282"/>
            <ac:picMk id="4" creationId="{8AE810BA-9BE6-5025-EFFA-DCD15F094649}"/>
          </ac:picMkLst>
        </pc:picChg>
        <pc:picChg chg="mod">
          <ac:chgData name="22K1825AE:松﨑" userId="e52bac81-b700-43f4-8793-79b3f02fe021" providerId="ADAL" clId="{00474E22-7A34-42AE-AFB6-AC51B43CBDA8}" dt="2022-11-20T01:11:57.639" v="48" actId="1076"/>
          <ac:picMkLst>
            <pc:docMk/>
            <pc:sldMk cId="150493953" sldId="282"/>
            <ac:picMk id="15" creationId="{BFA5A933-1F26-98EB-9F04-C115A8400908}"/>
          </ac:picMkLst>
        </pc:picChg>
        <pc:picChg chg="add mod">
          <ac:chgData name="22K1825AE:松﨑" userId="e52bac81-b700-43f4-8793-79b3f02fe021" providerId="ADAL" clId="{00474E22-7A34-42AE-AFB6-AC51B43CBDA8}" dt="2022-11-20T01:11:03.041" v="28"/>
          <ac:picMkLst>
            <pc:docMk/>
            <pc:sldMk cId="150493953" sldId="282"/>
            <ac:picMk id="16" creationId="{980C7CC7-9402-A8AC-768F-A2592180D5C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367A1F-2C68-1B74-2F72-8F6C7D247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83588A4-97F5-13EB-F01E-0E223BBA83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FD58F6E-1A65-2581-0260-ECE2F00B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89A-8B95-C148-9FC7-A38252A0A128}" type="datetimeFigureOut">
              <a:rPr kumimoji="1" lang="ja-JP" altLang="en-US" smtClean="0"/>
              <a:t>2022/11/19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03F46A8-475E-41E8-1D3A-32BCC16E0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32D6A5-280B-A972-BB68-A1552463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A745E-6604-C243-927F-D754D91C6F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537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B7D11A-FA46-DA31-5C33-A6CDAB66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B0701F5-4EA3-F7E5-4104-4C551CB78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6607D7-75E1-33C0-F9C1-5DA3B89FD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89A-8B95-C148-9FC7-A38252A0A128}" type="datetimeFigureOut">
              <a:rPr kumimoji="1" lang="ja-JP" altLang="en-US" smtClean="0"/>
              <a:t>2022/11/19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469EE12-9145-92A8-AA59-25CE7A38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D9E142-6156-CD33-61E1-5B2181DF5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A745E-6604-C243-927F-D754D91C6F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0110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91142FB-F005-378E-DB80-466BB9B902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AD05367-BF50-498E-318A-5CF9EE785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8450C3-D023-485D-BED0-B04DEFD0F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89A-8B95-C148-9FC7-A38252A0A128}" type="datetimeFigureOut">
              <a:rPr kumimoji="1" lang="ja-JP" altLang="en-US" smtClean="0"/>
              <a:t>2022/11/19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AEC325-71D9-2DBE-F6E3-B737031A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CC0E16-8189-D7B8-EFE1-3B812450E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A745E-6604-C243-927F-D754D91C6F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6563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3A222B-8396-4465-4E7C-93776BEAA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F3A916-EBF0-1F4B-ED35-A7A2B7808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21B9941-0967-7655-DEDC-1B5FFAAE6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89A-8B95-C148-9FC7-A38252A0A128}" type="datetimeFigureOut">
              <a:rPr kumimoji="1" lang="ja-JP" altLang="en-US" smtClean="0"/>
              <a:t>2022/11/19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9729C2-6455-985E-BA3A-90F443518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A1A449-2C34-38C7-8A86-A244EEEF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A745E-6604-C243-927F-D754D91C6F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292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388CE6-C7EE-A06A-4C8E-2A97BBD75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182AC9A-CD16-213D-6FC6-0CCFED4B7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910060-22EA-9839-F320-196A003B2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89A-8B95-C148-9FC7-A38252A0A128}" type="datetimeFigureOut">
              <a:rPr kumimoji="1" lang="ja-JP" altLang="en-US" smtClean="0"/>
              <a:t>2022/11/19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F34B3E-03A6-F267-E68D-AEAD7F963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BD9F8D-61A1-A101-1AFA-C89A31B5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A745E-6604-C243-927F-D754D91C6F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7586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BE998F-CE83-ADE1-11CA-16BF219E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1F009B-5D33-6B2E-BD84-E581C1468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4344BB-6858-B2BE-5237-4B8D0C7F3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8C2D2FA-5334-4493-3A55-06AAC2DDC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89A-8B95-C148-9FC7-A38252A0A128}" type="datetimeFigureOut">
              <a:rPr kumimoji="1" lang="ja-JP" altLang="en-US" smtClean="0"/>
              <a:t>2022/11/19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8B11EAB-013F-B8B3-2F39-2E3BF7DB3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80877F5-7431-A021-728F-AD9EFEBF5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A745E-6604-C243-927F-D754D91C6F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1377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16346A-060F-EBB8-08EB-3E3D0D06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4DE3CE-6E94-31DE-E1BA-301D297A5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9C086EB-EFB4-4F49-8BDC-1A7F2D762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86B9EF6-5A54-B628-24FC-CB8CB02053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6ECBD79-52FF-4B8F-B2EC-EDE4D9E3C5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471107B-C0F8-82B1-44E7-C2EC6E133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89A-8B95-C148-9FC7-A38252A0A128}" type="datetimeFigureOut">
              <a:rPr kumimoji="1" lang="ja-JP" altLang="en-US" smtClean="0"/>
              <a:t>2022/11/19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879E48A-480C-BE06-F9EE-327659DB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E14340B-7901-4299-60AA-C923AFA34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A745E-6604-C243-927F-D754D91C6F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9133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5A1E7A-FCF9-A988-443E-7448322E6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2D647A2-C9BB-560F-6065-22203E5D5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89A-8B95-C148-9FC7-A38252A0A128}" type="datetimeFigureOut">
              <a:rPr kumimoji="1" lang="ja-JP" altLang="en-US" smtClean="0"/>
              <a:t>2022/11/19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678F243-4B62-C7DC-7AC5-91C9EA32C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31F2F6D-5AB4-A6FD-6F72-AAE635EE4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A745E-6604-C243-927F-D754D91C6F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0192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E7BFEFE-83AA-6DF6-FECB-B6CD6F23A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89A-8B95-C148-9FC7-A38252A0A128}" type="datetimeFigureOut">
              <a:rPr kumimoji="1" lang="ja-JP" altLang="en-US" smtClean="0"/>
              <a:t>2022/11/19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4265A82-7BE4-8354-6145-344060C23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6364E01-E3FD-E330-8B59-4CA1EBD2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A745E-6604-C243-927F-D754D91C6F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7657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48786D-DC47-6FCE-ED0F-A10FFAE1D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AA2E51-EC5F-98E9-C5F3-EFFDCBD6C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18B43E-ABD0-9DC3-63CC-1A7794D42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103389B-E96C-8652-6702-0EBC10E5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89A-8B95-C148-9FC7-A38252A0A128}" type="datetimeFigureOut">
              <a:rPr kumimoji="1" lang="ja-JP" altLang="en-US" smtClean="0"/>
              <a:t>2022/11/19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3B45A1D-4102-5383-6E7A-3B1877417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30768E2-8C99-4DBE-20B2-1AAD975D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A745E-6604-C243-927F-D754D91C6F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4991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076430-81AE-AD6D-8B21-45AE729C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F5F11FC-0E5F-A5D1-E815-B0144DA840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5C204D4-8917-ECB9-40FE-73FCFC0AD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90A0DF3-1F5B-A236-2B79-5C6B24877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189A-8B95-C148-9FC7-A38252A0A128}" type="datetimeFigureOut">
              <a:rPr kumimoji="1" lang="ja-JP" altLang="en-US" smtClean="0"/>
              <a:t>2022/11/19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0E9F8C-E8EC-0135-3F55-D9570C7E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5045310-61ED-5E2B-0599-16CC875F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A745E-6604-C243-927F-D754D91C6F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2121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318CB46-D778-BED4-32F6-F340DF6C3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744B783-A3B4-A22C-6D4E-617DC19B3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2F47A9A-741B-82CC-DD50-B00CB58DDE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A189A-8B95-C148-9FC7-A38252A0A128}" type="datetimeFigureOut">
              <a:rPr kumimoji="1" lang="ja-JP" altLang="en-US" smtClean="0"/>
              <a:t>2022/11/19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7CA1B6-A349-8392-B8E2-53D04B0E9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A975B3-ED10-1B0D-3D4B-CE97A7B7D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A745E-6604-C243-927F-D754D91C6F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3023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65D8522-E7BD-B09D-98A2-1F74AB1D7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National Institute of Technology (KOSEN), Kumamoto College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F80040E-28E3-F784-1E0D-196C9F1DA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F4745-17C2-48C7-8219-C973B89A2960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F6DE701-4128-77BF-16B9-9DE0E499539E}"/>
              </a:ext>
            </a:extLst>
          </p:cNvPr>
          <p:cNvSpPr txBox="1"/>
          <p:nvPr/>
        </p:nvSpPr>
        <p:spPr>
          <a:xfrm>
            <a:off x="3997297" y="5122311"/>
            <a:ext cx="3778947" cy="11147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144000" tIns="108000" rIns="144000" bIns="144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ja-JP" altLang="en-US" sz="3600"/>
              <a:t>チーム</a:t>
            </a:r>
            <a:r>
              <a:rPr kumimoji="1" lang="en-US" altLang="ja-JP" sz="3600"/>
              <a:t>:</a:t>
            </a:r>
            <a:r>
              <a:rPr kumimoji="1" lang="ja-JP" altLang="en-US" sz="3600"/>
              <a:t> </a:t>
            </a:r>
            <a:r>
              <a:rPr kumimoji="1" lang="en-US" altLang="ja-JP" sz="4800"/>
              <a:t>NITKC</a:t>
            </a:r>
            <a:endParaRPr kumimoji="1" lang="ja-JP" altLang="en-US" sz="4800"/>
          </a:p>
        </p:txBody>
      </p:sp>
      <p:pic>
        <p:nvPicPr>
          <p:cNvPr id="8" name="図 7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EA515D58-7FC7-8CD7-6FBF-0B4FB17FE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1735689"/>
            <a:ext cx="7302500" cy="28575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27C89D1-2635-74BF-79D3-030941E9765C}"/>
              </a:ext>
            </a:extLst>
          </p:cNvPr>
          <p:cNvSpPr txBox="1"/>
          <p:nvPr/>
        </p:nvSpPr>
        <p:spPr>
          <a:xfrm>
            <a:off x="3048000" y="3247156"/>
            <a:ext cx="6096000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ja-JP" altLang="en-US"/>
          </a:p>
        </p:txBody>
      </p:sp>
      <p:pic>
        <p:nvPicPr>
          <p:cNvPr id="14" name="図 13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2EC44494-9526-FE31-E891-B84DBC5E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4755">
            <a:off x="510831" y="1388774"/>
            <a:ext cx="2919986" cy="3478864"/>
          </a:xfrm>
          <a:prstGeom prst="rect">
            <a:avLst/>
          </a:prstGeom>
        </p:spPr>
      </p:pic>
      <p:pic>
        <p:nvPicPr>
          <p:cNvPr id="18" name="図 17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ACB45A87-68C1-13DA-2767-B6D76C159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42960">
            <a:off x="8682162" y="1216307"/>
            <a:ext cx="3121852" cy="384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8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B371D55-C7E0-9BBC-FECB-B2E5F8E07DA8}"/>
              </a:ext>
            </a:extLst>
          </p:cNvPr>
          <p:cNvSpPr/>
          <p:nvPr/>
        </p:nvSpPr>
        <p:spPr>
          <a:xfrm>
            <a:off x="10678" y="-35860"/>
            <a:ext cx="12181322" cy="957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60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                 </a:t>
            </a:r>
            <a:r>
              <a:rPr lang="ja-JP" altLang="en-US" sz="6000" b="1">
                <a:solidFill>
                  <a:schemeClr val="tx1"/>
                </a:solidFill>
                <a:latin typeface="+mn-ea"/>
              </a:rPr>
              <a:t>背景</a:t>
            </a:r>
            <a:endParaRPr kumimoji="1" lang="ja-JP" altLang="en-US" sz="6000" b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5" name="図 14" descr="ロゴ, 会社名&#10;&#10;自動的に生成された説明">
            <a:extLst>
              <a:ext uri="{FF2B5EF4-FFF2-40B4-BE49-F238E27FC236}">
                <a16:creationId xmlns:a16="http://schemas.microsoft.com/office/drawing/2014/main" id="{BFA5A933-1F26-98EB-9F04-C115A8400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566" y="-306127"/>
            <a:ext cx="1650566" cy="1497618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E17EAD3-DDA9-BBE4-D10A-5A2FD33C87A8}"/>
              </a:ext>
            </a:extLst>
          </p:cNvPr>
          <p:cNvSpPr/>
          <p:nvPr/>
        </p:nvSpPr>
        <p:spPr>
          <a:xfrm>
            <a:off x="-1" y="-35859"/>
            <a:ext cx="983673" cy="943810"/>
          </a:xfrm>
          <a:prstGeom prst="rect">
            <a:avLst/>
          </a:prstGeom>
          <a:solidFill>
            <a:srgbClr val="00B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321B837-C96F-2AB8-8DB5-461E19529C93}"/>
              </a:ext>
            </a:extLst>
          </p:cNvPr>
          <p:cNvSpPr/>
          <p:nvPr/>
        </p:nvSpPr>
        <p:spPr>
          <a:xfrm>
            <a:off x="983672" y="-35859"/>
            <a:ext cx="1052161" cy="943809"/>
          </a:xfrm>
          <a:prstGeom prst="rect">
            <a:avLst/>
          </a:prstGeom>
          <a:solidFill>
            <a:srgbClr val="3F6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89C18B5-BB2F-B350-3784-E9B6C1F56259}"/>
              </a:ext>
            </a:extLst>
          </p:cNvPr>
          <p:cNvSpPr/>
          <p:nvPr/>
        </p:nvSpPr>
        <p:spPr>
          <a:xfrm>
            <a:off x="1988703" y="-35860"/>
            <a:ext cx="983673" cy="943809"/>
          </a:xfrm>
          <a:prstGeom prst="rect">
            <a:avLst/>
          </a:prstGeom>
          <a:solidFill>
            <a:srgbClr val="4C8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048D57A-E285-B134-FD34-B1D9162ACDB1}"/>
              </a:ext>
            </a:extLst>
          </p:cNvPr>
          <p:cNvSpPr txBox="1"/>
          <p:nvPr/>
        </p:nvSpPr>
        <p:spPr>
          <a:xfrm>
            <a:off x="526463" y="1673175"/>
            <a:ext cx="5696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b="1">
                <a:latin typeface="+mj-ea"/>
                <a:ea typeface="+mj-ea"/>
              </a:rPr>
              <a:t>国際交流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B9117C7-2F51-C9B5-CDA2-F01FCCBC70E2}"/>
              </a:ext>
            </a:extLst>
          </p:cNvPr>
          <p:cNvSpPr txBox="1"/>
          <p:nvPr/>
        </p:nvSpPr>
        <p:spPr>
          <a:xfrm>
            <a:off x="6714651" y="1814836"/>
            <a:ext cx="53838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/>
              <a:t>外国人との</a:t>
            </a:r>
            <a:endParaRPr lang="en-US" altLang="ja-JP" sz="4000"/>
          </a:p>
          <a:p>
            <a:r>
              <a:rPr lang="en-US" altLang="ja-JP" sz="4000" b="1"/>
              <a:t>“</a:t>
            </a:r>
            <a:r>
              <a:rPr lang="ja-JP" altLang="en-US" sz="4000" b="1"/>
              <a:t>コミュニケーション</a:t>
            </a:r>
            <a:r>
              <a:rPr lang="en-US" altLang="ja-JP" sz="4000" b="1"/>
              <a:t>"</a:t>
            </a:r>
            <a:endParaRPr kumimoji="1" lang="ja-JP" altLang="en-US" sz="4000" b="1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42F2F00-4B5A-2787-D6E7-0EE9EFF262BE}"/>
              </a:ext>
            </a:extLst>
          </p:cNvPr>
          <p:cNvSpPr txBox="1"/>
          <p:nvPr/>
        </p:nvSpPr>
        <p:spPr>
          <a:xfrm>
            <a:off x="6714651" y="3249175"/>
            <a:ext cx="39084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/>
              <a:t>・言葉</a:t>
            </a:r>
            <a:endParaRPr lang="en-US" altLang="ja-JP" sz="3600"/>
          </a:p>
          <a:p>
            <a:r>
              <a:rPr lang="ja-JP" altLang="en-US" sz="3600"/>
              <a:t>・</a:t>
            </a:r>
            <a:r>
              <a:rPr kumimoji="1" lang="ja-JP" altLang="en-US" sz="3600"/>
              <a:t>文法</a:t>
            </a:r>
            <a:endParaRPr kumimoji="1" lang="en-US" altLang="ja-JP" sz="3600"/>
          </a:p>
          <a:p>
            <a:r>
              <a:rPr lang="ja-JP" altLang="en-US" sz="3600"/>
              <a:t>・ジェスチャー</a:t>
            </a:r>
            <a:endParaRPr lang="en-US" altLang="ja-JP" sz="3600"/>
          </a:p>
        </p:txBody>
      </p:sp>
      <p:sp>
        <p:nvSpPr>
          <p:cNvPr id="24" name="三角形 23">
            <a:extLst>
              <a:ext uri="{FF2B5EF4-FFF2-40B4-BE49-F238E27FC236}">
                <a16:creationId xmlns:a16="http://schemas.microsoft.com/office/drawing/2014/main" id="{6F4B1EF7-44B1-DE71-9675-2F7F28D4A35C}"/>
              </a:ext>
            </a:extLst>
          </p:cNvPr>
          <p:cNvSpPr/>
          <p:nvPr/>
        </p:nvSpPr>
        <p:spPr>
          <a:xfrm rot="5400000">
            <a:off x="5634754" y="2097472"/>
            <a:ext cx="1069713" cy="775200"/>
          </a:xfrm>
          <a:prstGeom prst="triangle">
            <a:avLst>
              <a:gd name="adj" fmla="val 51152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l">
              <a:lnSpc>
                <a:spcPct val="130000"/>
              </a:lnSpc>
            </a:pPr>
            <a:endParaRPr kumimoji="1" lang="ja-JP" altLang="en-US" sz="240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2D88E80-345A-0794-5914-D5E1210521AB}"/>
              </a:ext>
            </a:extLst>
          </p:cNvPr>
          <p:cNvSpPr txBox="1"/>
          <p:nvPr/>
        </p:nvSpPr>
        <p:spPr>
          <a:xfrm>
            <a:off x="2167467" y="841356"/>
            <a:ext cx="1983584" cy="10646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144000" tIns="108000" rIns="144000" bIns="144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ja-JP" altLang="en-US" sz="4400" b="1"/>
              <a:t>テーマ</a:t>
            </a:r>
            <a:endParaRPr kumimoji="1" lang="ja-JP" altLang="en-US" b="1"/>
          </a:p>
        </p:txBody>
      </p:sp>
      <p:pic>
        <p:nvPicPr>
          <p:cNvPr id="26" name="図 25" descr="草の上にいる女の子&#10;&#10;中程度の精度で自動的に生成された説明">
            <a:extLst>
              <a:ext uri="{FF2B5EF4-FFF2-40B4-BE49-F238E27FC236}">
                <a16:creationId xmlns:a16="http://schemas.microsoft.com/office/drawing/2014/main" id="{D7C29FEC-105F-4A2C-9E2C-0002ABCDF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2" y="3242835"/>
            <a:ext cx="4754893" cy="3172406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AF8828B-E7D4-3BBF-AAB8-B5D2AA499556}"/>
              </a:ext>
            </a:extLst>
          </p:cNvPr>
          <p:cNvSpPr txBox="1"/>
          <p:nvPr/>
        </p:nvSpPr>
        <p:spPr>
          <a:xfrm>
            <a:off x="6096000" y="5305141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chemeClr val="accent1"/>
                </a:solidFill>
              </a:rPr>
              <a:t>言葉のいらないコミュニケーション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3ACDCA41-01C6-A5C8-54EB-E67BF95CF95B}"/>
              </a:ext>
            </a:extLst>
          </p:cNvPr>
          <p:cNvSpPr/>
          <p:nvPr/>
        </p:nvSpPr>
        <p:spPr>
          <a:xfrm>
            <a:off x="5998007" y="5003501"/>
            <a:ext cx="6027821" cy="91603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805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B371D55-C7E0-9BBC-FECB-B2E5F8E07DA8}"/>
              </a:ext>
            </a:extLst>
          </p:cNvPr>
          <p:cNvSpPr/>
          <p:nvPr/>
        </p:nvSpPr>
        <p:spPr>
          <a:xfrm>
            <a:off x="10678" y="-35860"/>
            <a:ext cx="12181322" cy="957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  </a:t>
            </a:r>
            <a:r>
              <a:rPr lang="ja-JP" altLang="en-US" sz="6000" b="1">
                <a:solidFill>
                  <a:schemeClr val="tx1"/>
                </a:solidFill>
                <a:latin typeface="+mn-ea"/>
              </a:rPr>
              <a:t>背景</a:t>
            </a:r>
            <a:endParaRPr kumimoji="1" lang="ja-JP" altLang="en-US" sz="6000" b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5" name="図 14" descr="ロゴ, 会社名&#10;&#10;自動的に生成された説明">
            <a:extLst>
              <a:ext uri="{FF2B5EF4-FFF2-40B4-BE49-F238E27FC236}">
                <a16:creationId xmlns:a16="http://schemas.microsoft.com/office/drawing/2014/main" id="{BFA5A933-1F26-98EB-9F04-C115A8400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566" y="-306127"/>
            <a:ext cx="1650566" cy="1497618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E17EAD3-DDA9-BBE4-D10A-5A2FD33C87A8}"/>
              </a:ext>
            </a:extLst>
          </p:cNvPr>
          <p:cNvSpPr/>
          <p:nvPr/>
        </p:nvSpPr>
        <p:spPr>
          <a:xfrm>
            <a:off x="-1" y="-35859"/>
            <a:ext cx="983673" cy="943810"/>
          </a:xfrm>
          <a:prstGeom prst="rect">
            <a:avLst/>
          </a:prstGeom>
          <a:solidFill>
            <a:srgbClr val="00B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321B837-C96F-2AB8-8DB5-461E19529C93}"/>
              </a:ext>
            </a:extLst>
          </p:cNvPr>
          <p:cNvSpPr/>
          <p:nvPr/>
        </p:nvSpPr>
        <p:spPr>
          <a:xfrm>
            <a:off x="983672" y="-35859"/>
            <a:ext cx="1096587" cy="943809"/>
          </a:xfrm>
          <a:prstGeom prst="rect">
            <a:avLst/>
          </a:prstGeom>
          <a:solidFill>
            <a:srgbClr val="3F6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89C18B5-BB2F-B350-3784-E9B6C1F56259}"/>
              </a:ext>
            </a:extLst>
          </p:cNvPr>
          <p:cNvSpPr/>
          <p:nvPr/>
        </p:nvSpPr>
        <p:spPr>
          <a:xfrm>
            <a:off x="1988703" y="-35860"/>
            <a:ext cx="983673" cy="943809"/>
          </a:xfrm>
          <a:prstGeom prst="rect">
            <a:avLst/>
          </a:prstGeom>
          <a:solidFill>
            <a:srgbClr val="4C8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Picture 4" descr="まぶたを裏返した人のイラスト | かわいいフリー素材集 いらすとや">
            <a:extLst>
              <a:ext uri="{FF2B5EF4-FFF2-40B4-BE49-F238E27FC236}">
                <a16:creationId xmlns:a16="http://schemas.microsoft.com/office/drawing/2014/main" id="{B95AF507-A51D-BC0F-0E78-DEA293117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608" y="3443207"/>
            <a:ext cx="2428966" cy="225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人物（写真）, 男性（写真）, 外国人男性, 仕事, 職業, ビジネスマン, メンズスーツ, 二人, 会話（おしゃべり）">
            <a:extLst>
              <a:ext uri="{FF2B5EF4-FFF2-40B4-BE49-F238E27FC236}">
                <a16:creationId xmlns:a16="http://schemas.microsoft.com/office/drawing/2014/main" id="{D8982DE6-3591-4A80-268F-7A86C09237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53232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" name="AutoShape 8" descr="人物（写真）, 男性（写真）, 外国人男性, 仕事, 職業, ビジネスマン, メンズスーツ, 二人, 会話（おしゃべり）">
            <a:extLst>
              <a:ext uri="{FF2B5EF4-FFF2-40B4-BE49-F238E27FC236}">
                <a16:creationId xmlns:a16="http://schemas.microsoft.com/office/drawing/2014/main" id="{A2BF0DD0-124B-D189-240F-5D5F0E8776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68472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" name="図 9" descr="人, 建物, 屋外, 歩道 が含まれている画像&#10;&#10;自動的に生成された説明">
            <a:extLst>
              <a:ext uri="{FF2B5EF4-FFF2-40B4-BE49-F238E27FC236}">
                <a16:creationId xmlns:a16="http://schemas.microsoft.com/office/drawing/2014/main" id="{DB6D0388-9BA7-E3F7-1C58-3E231E7B9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61" y="3068451"/>
            <a:ext cx="4179235" cy="2786405"/>
          </a:xfrm>
          <a:prstGeom prst="rect">
            <a:avLst/>
          </a:prstGeom>
        </p:spPr>
      </p:pic>
      <p:sp>
        <p:nvSpPr>
          <p:cNvPr id="11" name="等号 10">
            <a:extLst>
              <a:ext uri="{FF2B5EF4-FFF2-40B4-BE49-F238E27FC236}">
                <a16:creationId xmlns:a16="http://schemas.microsoft.com/office/drawing/2014/main" id="{DA306555-ADCF-8918-01D5-38A82E2A6A5C}"/>
              </a:ext>
            </a:extLst>
          </p:cNvPr>
          <p:cNvSpPr/>
          <p:nvPr/>
        </p:nvSpPr>
        <p:spPr>
          <a:xfrm>
            <a:off x="8243955" y="4411647"/>
            <a:ext cx="1051520" cy="617988"/>
          </a:xfrm>
          <a:prstGeom prst="mathEqual">
            <a:avLst>
              <a:gd name="adj1" fmla="val 23520"/>
              <a:gd name="adj2" fmla="val 22721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l">
              <a:lnSpc>
                <a:spcPct val="130000"/>
              </a:lnSpc>
            </a:pPr>
            <a:endParaRPr kumimoji="1" lang="ja-JP" altLang="en-US" sz="2400">
              <a:solidFill>
                <a:schemeClr val="tx1"/>
              </a:solidFill>
            </a:endParaRPr>
          </a:p>
        </p:txBody>
      </p:sp>
      <p:pic>
        <p:nvPicPr>
          <p:cNvPr id="13" name="グラフィックス 12" descr="追加 単色塗りつぶし">
            <a:extLst>
              <a:ext uri="{FF2B5EF4-FFF2-40B4-BE49-F238E27FC236}">
                <a16:creationId xmlns:a16="http://schemas.microsoft.com/office/drawing/2014/main" id="{7737711B-7DBB-9C65-7B24-D7EFA236AA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5827" y="4115235"/>
            <a:ext cx="914400" cy="9144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E8BF966-A164-779D-B1C3-B0A62B10137B}"/>
              </a:ext>
            </a:extLst>
          </p:cNvPr>
          <p:cNvSpPr txBox="1"/>
          <p:nvPr/>
        </p:nvSpPr>
        <p:spPr>
          <a:xfrm>
            <a:off x="1339232" y="2153487"/>
            <a:ext cx="323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solidFill>
                  <a:srgbClr val="92D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国際交流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AD09216-EF51-75E4-FD49-3985D50DA575}"/>
              </a:ext>
            </a:extLst>
          </p:cNvPr>
          <p:cNvSpPr txBox="1"/>
          <p:nvPr/>
        </p:nvSpPr>
        <p:spPr>
          <a:xfrm>
            <a:off x="6400799" y="2154719"/>
            <a:ext cx="1219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solidFill>
                  <a:srgbClr val="00B0F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変顔</a:t>
            </a:r>
          </a:p>
        </p:txBody>
      </p:sp>
      <p:pic>
        <p:nvPicPr>
          <p:cNvPr id="17" name="図 16" descr="アイコン&#10;&#10;自動的に生成された説明">
            <a:extLst>
              <a:ext uri="{FF2B5EF4-FFF2-40B4-BE49-F238E27FC236}">
                <a16:creationId xmlns:a16="http://schemas.microsoft.com/office/drawing/2014/main" id="{BB2CFDCF-A58B-C39B-61A1-DB6DBD396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856" y="3108821"/>
            <a:ext cx="2731544" cy="2746035"/>
          </a:xfrm>
          <a:prstGeom prst="rect">
            <a:avLst/>
          </a:prstGeom>
        </p:spPr>
      </p:pic>
      <p:pic>
        <p:nvPicPr>
          <p:cNvPr id="21" name="図 20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DFC1D2B7-454F-A6EA-27B7-59327A1392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628" y="2093430"/>
            <a:ext cx="2116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B371D55-C7E0-9BBC-FECB-B2E5F8E07DA8}"/>
              </a:ext>
            </a:extLst>
          </p:cNvPr>
          <p:cNvSpPr/>
          <p:nvPr/>
        </p:nvSpPr>
        <p:spPr>
          <a:xfrm>
            <a:off x="10678" y="-35860"/>
            <a:ext cx="12181322" cy="957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  </a:t>
            </a:r>
            <a:r>
              <a:rPr lang="ja-JP" altLang="en-US" sz="4800" b="1">
                <a:solidFill>
                  <a:schemeClr val="tx1"/>
                </a:solidFill>
                <a:latin typeface="+mn-ea"/>
              </a:rPr>
              <a:t>デモンストレーション</a:t>
            </a:r>
            <a:endParaRPr kumimoji="1" lang="ja-JP" altLang="en-US" sz="6000" b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5" name="図 14" descr="ロゴ, 会社名&#10;&#10;自動的に生成された説明">
            <a:extLst>
              <a:ext uri="{FF2B5EF4-FFF2-40B4-BE49-F238E27FC236}">
                <a16:creationId xmlns:a16="http://schemas.microsoft.com/office/drawing/2014/main" id="{BFA5A933-1F26-98EB-9F04-C115A8400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8566" y="-306127"/>
            <a:ext cx="1650566" cy="1497618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E17EAD3-DDA9-BBE4-D10A-5A2FD33C87A8}"/>
              </a:ext>
            </a:extLst>
          </p:cNvPr>
          <p:cNvSpPr/>
          <p:nvPr/>
        </p:nvSpPr>
        <p:spPr>
          <a:xfrm>
            <a:off x="-1" y="-35859"/>
            <a:ext cx="983673" cy="943810"/>
          </a:xfrm>
          <a:prstGeom prst="rect">
            <a:avLst/>
          </a:prstGeom>
          <a:solidFill>
            <a:srgbClr val="00B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321B837-C96F-2AB8-8DB5-461E19529C93}"/>
              </a:ext>
            </a:extLst>
          </p:cNvPr>
          <p:cNvSpPr/>
          <p:nvPr/>
        </p:nvSpPr>
        <p:spPr>
          <a:xfrm>
            <a:off x="983672" y="-35859"/>
            <a:ext cx="1058487" cy="943809"/>
          </a:xfrm>
          <a:prstGeom prst="rect">
            <a:avLst/>
          </a:prstGeom>
          <a:solidFill>
            <a:srgbClr val="3F6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89C18B5-BB2F-B350-3784-E9B6C1F56259}"/>
              </a:ext>
            </a:extLst>
          </p:cNvPr>
          <p:cNvSpPr/>
          <p:nvPr/>
        </p:nvSpPr>
        <p:spPr>
          <a:xfrm>
            <a:off x="1988703" y="-35860"/>
            <a:ext cx="983673" cy="943809"/>
          </a:xfrm>
          <a:prstGeom prst="rect">
            <a:avLst/>
          </a:prstGeom>
          <a:solidFill>
            <a:srgbClr val="4C8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顔の変デモンストレーション">
            <a:hlinkClick r:id="" action="ppaction://media"/>
            <a:extLst>
              <a:ext uri="{FF2B5EF4-FFF2-40B4-BE49-F238E27FC236}">
                <a16:creationId xmlns:a16="http://schemas.microsoft.com/office/drawing/2014/main" id="{49976A31-94AD-5C32-C761-F7E4D58E6B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77062" y="970157"/>
            <a:ext cx="2437876" cy="569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1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B371D55-C7E0-9BBC-FECB-B2E5F8E07DA8}"/>
              </a:ext>
            </a:extLst>
          </p:cNvPr>
          <p:cNvSpPr/>
          <p:nvPr/>
        </p:nvSpPr>
        <p:spPr>
          <a:xfrm>
            <a:off x="10678" y="-35860"/>
            <a:ext cx="12181322" cy="957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 </a:t>
            </a:r>
            <a:r>
              <a:rPr lang="en-US" altLang="ja-JP" sz="6000" b="1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ja-JP" altLang="en-US" sz="6000" b="1">
                <a:solidFill>
                  <a:schemeClr val="tx1"/>
                </a:solidFill>
                <a:latin typeface="+mn-ea"/>
              </a:rPr>
              <a:t>アプリ紹介</a:t>
            </a:r>
            <a:endParaRPr kumimoji="1" lang="ja-JP" altLang="en-US" sz="6000" b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5" name="図 14" descr="ロゴ, 会社名&#10;&#10;自動的に生成された説明">
            <a:extLst>
              <a:ext uri="{FF2B5EF4-FFF2-40B4-BE49-F238E27FC236}">
                <a16:creationId xmlns:a16="http://schemas.microsoft.com/office/drawing/2014/main" id="{BFA5A933-1F26-98EB-9F04-C115A8400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566" y="-306127"/>
            <a:ext cx="1650566" cy="1497618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E17EAD3-DDA9-BBE4-D10A-5A2FD33C87A8}"/>
              </a:ext>
            </a:extLst>
          </p:cNvPr>
          <p:cNvSpPr/>
          <p:nvPr/>
        </p:nvSpPr>
        <p:spPr>
          <a:xfrm>
            <a:off x="-1" y="-35859"/>
            <a:ext cx="983673" cy="943810"/>
          </a:xfrm>
          <a:prstGeom prst="rect">
            <a:avLst/>
          </a:prstGeom>
          <a:solidFill>
            <a:srgbClr val="00B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321B837-C96F-2AB8-8DB5-461E19529C93}"/>
              </a:ext>
            </a:extLst>
          </p:cNvPr>
          <p:cNvSpPr/>
          <p:nvPr/>
        </p:nvSpPr>
        <p:spPr>
          <a:xfrm>
            <a:off x="983672" y="-35859"/>
            <a:ext cx="1058487" cy="943809"/>
          </a:xfrm>
          <a:prstGeom prst="rect">
            <a:avLst/>
          </a:prstGeom>
          <a:solidFill>
            <a:srgbClr val="3F6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89C18B5-BB2F-B350-3784-E9B6C1F56259}"/>
              </a:ext>
            </a:extLst>
          </p:cNvPr>
          <p:cNvSpPr/>
          <p:nvPr/>
        </p:nvSpPr>
        <p:spPr>
          <a:xfrm>
            <a:off x="1988703" y="-35860"/>
            <a:ext cx="983673" cy="943809"/>
          </a:xfrm>
          <a:prstGeom prst="rect">
            <a:avLst/>
          </a:prstGeom>
          <a:solidFill>
            <a:srgbClr val="4C8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コンテンツ プレースホルダー 2">
            <a:extLst>
              <a:ext uri="{FF2B5EF4-FFF2-40B4-BE49-F238E27FC236}">
                <a16:creationId xmlns:a16="http://schemas.microsoft.com/office/drawing/2014/main" id="{4EEE4819-F399-4629-099D-BFF420D2A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0603" y="2136877"/>
            <a:ext cx="6951870" cy="4351338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SzPct val="50000"/>
              <a:buFont typeface="Wingdings" pitchFamily="2" charset="2"/>
              <a:buChar char="l"/>
            </a:pPr>
            <a:r>
              <a:rPr kumimoji="1" lang="ja-JP" altLang="en-US" sz="3200"/>
              <a:t> </a:t>
            </a:r>
            <a:r>
              <a:rPr lang="ja-JP" altLang="en-US" sz="3200">
                <a:latin typeface="+mn-ea"/>
              </a:rPr>
              <a:t>写真を撮影して</a:t>
            </a:r>
            <a:r>
              <a:rPr lang="ja-JP" altLang="en-US" sz="4000" b="1">
                <a:solidFill>
                  <a:schemeClr val="accent1"/>
                </a:solidFill>
                <a:latin typeface="+mn-ea"/>
              </a:rPr>
              <a:t>変顔</a:t>
            </a:r>
            <a:r>
              <a:rPr lang="ja-JP" altLang="en-US" sz="3200" b="1">
                <a:solidFill>
                  <a:schemeClr val="accent1"/>
                </a:solidFill>
                <a:latin typeface="+mn-ea"/>
              </a:rPr>
              <a:t>バトル</a:t>
            </a:r>
            <a:br>
              <a:rPr lang="en-US" altLang="ja-JP" sz="3200">
                <a:latin typeface="+mn-ea"/>
              </a:rPr>
            </a:br>
            <a:r>
              <a:rPr lang="ja-JP" altLang="en-US" sz="3200">
                <a:latin typeface="+mn-ea"/>
              </a:rPr>
              <a:t>　→ 画像の情報から，勝敗が決定</a:t>
            </a:r>
            <a:endParaRPr kumimoji="1" lang="en-US" altLang="ja-JP" sz="3200">
              <a:latin typeface="+mn-ea"/>
            </a:endParaRPr>
          </a:p>
          <a:p>
            <a:pPr>
              <a:spcAft>
                <a:spcPts val="1800"/>
              </a:spcAft>
              <a:buSzPct val="50000"/>
              <a:buFont typeface="Wingdings" pitchFamily="2" charset="2"/>
              <a:buChar char="l"/>
            </a:pPr>
            <a:r>
              <a:rPr lang="ja-JP" altLang="en-US" sz="3200"/>
              <a:t> 負ければ</a:t>
            </a:r>
            <a:r>
              <a:rPr lang="en-US" altLang="ja-JP" sz="4000" b="1">
                <a:solidFill>
                  <a:schemeClr val="accent1"/>
                </a:solidFill>
              </a:rPr>
              <a:t>SNS</a:t>
            </a:r>
            <a:r>
              <a:rPr lang="ja-JP" altLang="en-US" sz="4000" b="1">
                <a:solidFill>
                  <a:schemeClr val="accent1"/>
                </a:solidFill>
              </a:rPr>
              <a:t>への変顔送信</a:t>
            </a:r>
            <a:br>
              <a:rPr lang="en-US" altLang="ja-JP" sz="3200"/>
            </a:br>
            <a:r>
              <a:rPr lang="ja-JP" altLang="en-US" sz="3200"/>
              <a:t>　</a:t>
            </a:r>
            <a:r>
              <a:rPr lang="ja-JP" altLang="en-US" sz="3200" b="1">
                <a:latin typeface="+mj-ea"/>
                <a:ea typeface="+mj-ea"/>
              </a:rPr>
              <a:t>→</a:t>
            </a:r>
            <a:r>
              <a:rPr lang="ja-JP" altLang="en-US" sz="3200" b="1">
                <a:solidFill>
                  <a:schemeClr val="accent2"/>
                </a:solidFill>
                <a:latin typeface="+mj-ea"/>
                <a:ea typeface="+mj-ea"/>
              </a:rPr>
              <a:t> </a:t>
            </a:r>
            <a:r>
              <a:rPr lang="ja-JP" altLang="en-US" sz="3200" b="1">
                <a:latin typeface="+mj-ea"/>
                <a:ea typeface="+mj-ea"/>
              </a:rPr>
              <a:t>撮影した変顔の共有が可能</a:t>
            </a:r>
            <a:endParaRPr lang="en-US" altLang="ja-JP" sz="3200" b="1">
              <a:latin typeface="+mj-ea"/>
              <a:ea typeface="+mj-ea"/>
            </a:endParaRPr>
          </a:p>
          <a:p>
            <a:endParaRPr lang="en-US" altLang="ja-JP" sz="3200"/>
          </a:p>
          <a:p>
            <a:endParaRPr kumimoji="1" lang="ja-JP" altLang="en-US" sz="3200"/>
          </a:p>
        </p:txBody>
      </p:sp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EE357143-A21F-1D3F-FA1D-1EEDECF76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0" y="2313978"/>
            <a:ext cx="3378323" cy="3396245"/>
          </a:xfrm>
          <a:prstGeom prst="rect">
            <a:avLst/>
          </a:prstGeom>
        </p:spPr>
      </p:pic>
      <p:pic>
        <p:nvPicPr>
          <p:cNvPr id="4" name="図 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7EE31AB3-63BA-EE45-D206-C8A8720F7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80" y="1485978"/>
            <a:ext cx="2116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93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B371D55-C7E0-9BBC-FECB-B2E5F8E07DA8}"/>
              </a:ext>
            </a:extLst>
          </p:cNvPr>
          <p:cNvSpPr/>
          <p:nvPr/>
        </p:nvSpPr>
        <p:spPr>
          <a:xfrm>
            <a:off x="10678" y="-35860"/>
            <a:ext cx="12181322" cy="957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  </a:t>
            </a:r>
            <a:r>
              <a:rPr lang="ja-JP" altLang="en-US" sz="4800" b="1">
                <a:solidFill>
                  <a:schemeClr val="tx1"/>
                </a:solidFill>
                <a:latin typeface="+mn-ea"/>
                <a:ea typeface="Meiryo UI" panose="020B0604030504040204" pitchFamily="34" charset="-128"/>
              </a:rPr>
              <a:t>戦機能</a:t>
            </a:r>
            <a:endParaRPr kumimoji="1" lang="ja-JP" altLang="en-US" sz="6000" b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5" name="図 14" descr="ロゴ, 会社名&#10;&#10;自動的に生成された説明">
            <a:extLst>
              <a:ext uri="{FF2B5EF4-FFF2-40B4-BE49-F238E27FC236}">
                <a16:creationId xmlns:a16="http://schemas.microsoft.com/office/drawing/2014/main" id="{BFA5A933-1F26-98EB-9F04-C115A8400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566" y="-306127"/>
            <a:ext cx="1650566" cy="1497618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E17EAD3-DDA9-BBE4-D10A-5A2FD33C87A8}"/>
              </a:ext>
            </a:extLst>
          </p:cNvPr>
          <p:cNvSpPr/>
          <p:nvPr/>
        </p:nvSpPr>
        <p:spPr>
          <a:xfrm>
            <a:off x="-1" y="-35859"/>
            <a:ext cx="983673" cy="943810"/>
          </a:xfrm>
          <a:prstGeom prst="rect">
            <a:avLst/>
          </a:prstGeom>
          <a:solidFill>
            <a:srgbClr val="00B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321B837-C96F-2AB8-8DB5-461E19529C93}"/>
              </a:ext>
            </a:extLst>
          </p:cNvPr>
          <p:cNvSpPr/>
          <p:nvPr/>
        </p:nvSpPr>
        <p:spPr>
          <a:xfrm>
            <a:off x="983672" y="-35859"/>
            <a:ext cx="1096587" cy="943809"/>
          </a:xfrm>
          <a:prstGeom prst="rect">
            <a:avLst/>
          </a:prstGeom>
          <a:solidFill>
            <a:srgbClr val="3F6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89C18B5-BB2F-B350-3784-E9B6C1F56259}"/>
              </a:ext>
            </a:extLst>
          </p:cNvPr>
          <p:cNvSpPr/>
          <p:nvPr/>
        </p:nvSpPr>
        <p:spPr>
          <a:xfrm>
            <a:off x="1988703" y="-35860"/>
            <a:ext cx="983673" cy="943809"/>
          </a:xfrm>
          <a:prstGeom prst="rect">
            <a:avLst/>
          </a:prstGeom>
          <a:solidFill>
            <a:srgbClr val="4C8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03B988C-3D54-09C4-395D-FA5BD2C17A82}"/>
              </a:ext>
            </a:extLst>
          </p:cNvPr>
          <p:cNvSpPr txBox="1"/>
          <p:nvPr/>
        </p:nvSpPr>
        <p:spPr>
          <a:xfrm>
            <a:off x="4508236" y="1825119"/>
            <a:ext cx="7527010" cy="597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200" b="1">
                <a:latin typeface="游ゴシック"/>
                <a:ea typeface="游ゴシック"/>
              </a:rPr>
              <a:t>Face API</a:t>
            </a:r>
            <a:r>
              <a:rPr kumimoji="1" lang="ja-JP" altLang="en-US" sz="3200" b="1">
                <a:latin typeface="游ゴシック"/>
                <a:ea typeface="游ゴシック"/>
              </a:rPr>
              <a:t>を用いた</a:t>
            </a:r>
            <a:r>
              <a:rPr kumimoji="1" lang="ja-JP" altLang="en-US" sz="3600" b="1">
                <a:solidFill>
                  <a:schemeClr val="accent1"/>
                </a:solidFill>
                <a:latin typeface="游ゴシック"/>
                <a:ea typeface="游ゴシック"/>
              </a:rPr>
              <a:t>画像認識</a:t>
            </a:r>
            <a:endParaRPr kumimoji="1" lang="en-US" altLang="ja-JP" sz="3600" b="1">
              <a:solidFill>
                <a:schemeClr val="accent1"/>
              </a:solidFill>
              <a:latin typeface="游ゴシック"/>
              <a:ea typeface="游ゴシック"/>
            </a:endParaRPr>
          </a:p>
          <a:p>
            <a:r>
              <a:rPr lang="en-US" altLang="ja-JP" sz="3200">
                <a:ea typeface="游ゴシック"/>
              </a:rPr>
              <a:t>  </a:t>
            </a:r>
            <a:r>
              <a:rPr lang="ja-JP" altLang="en-US" sz="3200">
                <a:ea typeface="游ゴシック"/>
              </a:rPr>
              <a:t>→二枚の画像から感情の度合いを取得</a:t>
            </a:r>
            <a:endParaRPr lang="en-US" altLang="ja-JP" sz="3200">
              <a:ea typeface="游ゴシック"/>
            </a:endParaRPr>
          </a:p>
          <a:p>
            <a:endParaRPr kumimoji="1" lang="en-US" altLang="ja-JP" sz="3200" b="1">
              <a:solidFill>
                <a:schemeClr val="accent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ja-JP" altLang="en-US" sz="3200" b="1">
              <a:latin typeface="游ゴシック"/>
              <a:ea typeface="游ゴシック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ja-JP" altLang="en-US" sz="3200" b="1">
              <a:latin typeface="游ゴシック"/>
              <a:ea typeface="游ゴシック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ja-JP" altLang="en-US" sz="3200" b="1">
              <a:latin typeface="游ゴシック"/>
              <a:ea typeface="游ゴシック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200" b="1">
                <a:latin typeface="游ゴシック"/>
                <a:ea typeface="游ゴシック"/>
              </a:rPr>
              <a:t>判定中の</a:t>
            </a:r>
            <a:r>
              <a:rPr kumimoji="1" lang="ja-JP" altLang="en-US" sz="4000" b="1">
                <a:solidFill>
                  <a:schemeClr val="accent1"/>
                </a:solidFill>
                <a:latin typeface="游ゴシック"/>
                <a:ea typeface="游ゴシック"/>
              </a:rPr>
              <a:t>演出</a:t>
            </a:r>
            <a:endParaRPr lang="en-US" altLang="ja-JP" sz="4000" b="1">
              <a:solidFill>
                <a:schemeClr val="accent1"/>
              </a:solidFill>
              <a:latin typeface="游ゴシック"/>
              <a:ea typeface="游ゴシック"/>
            </a:endParaRPr>
          </a:p>
          <a:p>
            <a:r>
              <a:rPr lang="en-US" altLang="ja-JP" sz="3200">
                <a:ea typeface="游ゴシック"/>
              </a:rPr>
              <a:t>  </a:t>
            </a:r>
            <a:r>
              <a:rPr lang="ja-JP" altLang="en-US" sz="3200">
                <a:ea typeface="游ゴシック"/>
              </a:rPr>
              <a:t>→バーが左右に動くとともに温泉娘が</a:t>
            </a:r>
            <a:endParaRPr lang="en-US" altLang="ja-JP" sz="3200">
              <a:ea typeface="游ゴシック"/>
            </a:endParaRPr>
          </a:p>
          <a:p>
            <a:r>
              <a:rPr lang="en-US" altLang="ja-JP" sz="3200">
                <a:ea typeface="游ゴシック"/>
              </a:rPr>
              <a:t>      </a:t>
            </a:r>
            <a:r>
              <a:rPr lang="ja-JP" altLang="en-US" sz="3200">
                <a:ea typeface="游ゴシック"/>
              </a:rPr>
              <a:t>動き緊迫感を演出</a:t>
            </a:r>
            <a:endParaRPr lang="en-US" altLang="ja-JP" sz="3200">
              <a:ea typeface="游ゴシック"/>
            </a:endParaRPr>
          </a:p>
          <a:p>
            <a:endParaRPr kumimoji="1" lang="en-US" altLang="ja-JP" sz="3200" b="1">
              <a:solidFill>
                <a:schemeClr val="accent1"/>
              </a:solidFill>
              <a:latin typeface="+mn-ea"/>
            </a:endParaRPr>
          </a:p>
          <a:p>
            <a:endParaRPr kumimoji="1" lang="en-US" altLang="ja-JP" sz="3200" b="1">
              <a:latin typeface="+mn-ea"/>
            </a:endParaRPr>
          </a:p>
          <a:p>
            <a:endParaRPr kumimoji="1" lang="en-US" altLang="ja-JP"/>
          </a:p>
        </p:txBody>
      </p:sp>
      <p:pic>
        <p:nvPicPr>
          <p:cNvPr id="3" name="図 2" descr="タイムライン&#10;&#10;中程度の精度で自動的に生成された説明">
            <a:extLst>
              <a:ext uri="{FF2B5EF4-FFF2-40B4-BE49-F238E27FC236}">
                <a16:creationId xmlns:a16="http://schemas.microsoft.com/office/drawing/2014/main" id="{7B48439E-E75B-8076-CB02-7C25834CE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51" y="974855"/>
            <a:ext cx="2484357" cy="5796832"/>
          </a:xfrm>
          <a:prstGeom prst="rect">
            <a:avLst/>
          </a:prstGeom>
        </p:spPr>
      </p:pic>
      <p:pic>
        <p:nvPicPr>
          <p:cNvPr id="2" name="図 3" descr="テキスト&#10;&#10;説明は自動で生成されたものです">
            <a:extLst>
              <a:ext uri="{FF2B5EF4-FFF2-40B4-BE49-F238E27FC236}">
                <a16:creationId xmlns:a16="http://schemas.microsoft.com/office/drawing/2014/main" id="{E9493F7A-BDEB-3523-78BD-9E104FE20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994" y="2917686"/>
            <a:ext cx="1330274" cy="232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78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B371D55-C7E0-9BBC-FECB-B2E5F8E07DA8}"/>
              </a:ext>
            </a:extLst>
          </p:cNvPr>
          <p:cNvSpPr/>
          <p:nvPr/>
        </p:nvSpPr>
        <p:spPr>
          <a:xfrm>
            <a:off x="10678" y="-35860"/>
            <a:ext cx="12181322" cy="957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  </a:t>
            </a:r>
            <a:r>
              <a:rPr lang="ja-JP" altLang="en-US" sz="4800" b="1">
                <a:solidFill>
                  <a:schemeClr val="tx1"/>
                </a:solidFill>
                <a:latin typeface="+mn-ea"/>
                <a:ea typeface="Meiryo UI" panose="020B0604030504040204" pitchFamily="34" charset="-128"/>
              </a:rPr>
              <a:t>共有機能</a:t>
            </a:r>
            <a:endParaRPr kumimoji="1" lang="ja-JP" altLang="en-US" sz="6000" b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5" name="図 14" descr="ロゴ, 会社名&#10;&#10;自動的に生成された説明">
            <a:extLst>
              <a:ext uri="{FF2B5EF4-FFF2-40B4-BE49-F238E27FC236}">
                <a16:creationId xmlns:a16="http://schemas.microsoft.com/office/drawing/2014/main" id="{BFA5A933-1F26-98EB-9F04-C115A8400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566" y="-306127"/>
            <a:ext cx="1650566" cy="1497618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E17EAD3-DDA9-BBE4-D10A-5A2FD33C87A8}"/>
              </a:ext>
            </a:extLst>
          </p:cNvPr>
          <p:cNvSpPr/>
          <p:nvPr/>
        </p:nvSpPr>
        <p:spPr>
          <a:xfrm>
            <a:off x="-1" y="-35859"/>
            <a:ext cx="983673" cy="943810"/>
          </a:xfrm>
          <a:prstGeom prst="rect">
            <a:avLst/>
          </a:prstGeom>
          <a:solidFill>
            <a:srgbClr val="00B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321B837-C96F-2AB8-8DB5-461E19529C93}"/>
              </a:ext>
            </a:extLst>
          </p:cNvPr>
          <p:cNvSpPr/>
          <p:nvPr/>
        </p:nvSpPr>
        <p:spPr>
          <a:xfrm>
            <a:off x="983672" y="-35859"/>
            <a:ext cx="1096587" cy="943809"/>
          </a:xfrm>
          <a:prstGeom prst="rect">
            <a:avLst/>
          </a:prstGeom>
          <a:solidFill>
            <a:srgbClr val="3F6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89C18B5-BB2F-B350-3784-E9B6C1F56259}"/>
              </a:ext>
            </a:extLst>
          </p:cNvPr>
          <p:cNvSpPr/>
          <p:nvPr/>
        </p:nvSpPr>
        <p:spPr>
          <a:xfrm>
            <a:off x="1988703" y="-35860"/>
            <a:ext cx="983673" cy="943809"/>
          </a:xfrm>
          <a:prstGeom prst="rect">
            <a:avLst/>
          </a:prstGeom>
          <a:solidFill>
            <a:srgbClr val="4C8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D84E18-5804-6D19-B43C-1C6C9F4C4318}"/>
              </a:ext>
            </a:extLst>
          </p:cNvPr>
          <p:cNvSpPr txBox="1"/>
          <p:nvPr/>
        </p:nvSpPr>
        <p:spPr>
          <a:xfrm>
            <a:off x="4613182" y="2193017"/>
            <a:ext cx="780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変顔画像を保存・各</a:t>
            </a:r>
            <a:r>
              <a:rPr lang="en-US" altLang="ja-JP" sz="3200"/>
              <a:t>SNS</a:t>
            </a:r>
            <a:r>
              <a:rPr lang="ja-JP" altLang="en-US" sz="3200"/>
              <a:t>への共有が可能</a:t>
            </a:r>
            <a:endParaRPr lang="en-US" altLang="ja-JP" sz="32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B4AD96D-8B09-5682-2883-14E6A4371A44}"/>
              </a:ext>
            </a:extLst>
          </p:cNvPr>
          <p:cNvSpPr txBox="1"/>
          <p:nvPr/>
        </p:nvSpPr>
        <p:spPr>
          <a:xfrm>
            <a:off x="4965881" y="3134366"/>
            <a:ext cx="788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>
                <a:solidFill>
                  <a:schemeClr val="accent1"/>
                </a:solidFill>
              </a:rPr>
              <a:t>長期的</a:t>
            </a:r>
            <a:r>
              <a:rPr kumimoji="1" lang="ja-JP" altLang="en-US" sz="2000"/>
              <a:t>な関係をもつための</a:t>
            </a:r>
            <a:r>
              <a:rPr kumimoji="1" lang="ja-JP" altLang="en-US" sz="4400" b="1">
                <a:solidFill>
                  <a:schemeClr val="accent1"/>
                </a:solidFill>
              </a:rPr>
              <a:t>手助けに</a:t>
            </a:r>
          </a:p>
        </p:txBody>
      </p:sp>
      <p:pic>
        <p:nvPicPr>
          <p:cNvPr id="1026" name="Picture 2" descr="友達のイラスト「男・肩組み」">
            <a:extLst>
              <a:ext uri="{FF2B5EF4-FFF2-40B4-BE49-F238E27FC236}">
                <a16:creationId xmlns:a16="http://schemas.microsoft.com/office/drawing/2014/main" id="{B1251E5D-25FB-30A8-1705-292133962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509" y="4161839"/>
            <a:ext cx="3522958" cy="228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三角形 3">
            <a:extLst>
              <a:ext uri="{FF2B5EF4-FFF2-40B4-BE49-F238E27FC236}">
                <a16:creationId xmlns:a16="http://schemas.microsoft.com/office/drawing/2014/main" id="{534873F9-8F41-2068-B673-3A0AF406DFD3}"/>
              </a:ext>
            </a:extLst>
          </p:cNvPr>
          <p:cNvSpPr/>
          <p:nvPr/>
        </p:nvSpPr>
        <p:spPr>
          <a:xfrm rot="10800000">
            <a:off x="7537268" y="2907750"/>
            <a:ext cx="809898" cy="34192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2">
            <a:extLst>
              <a:ext uri="{FF2B5EF4-FFF2-40B4-BE49-F238E27FC236}">
                <a16:creationId xmlns:a16="http://schemas.microsoft.com/office/drawing/2014/main" id="{072BD28F-8848-75D3-3BB8-A5BB2824B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592" y="1295780"/>
            <a:ext cx="2638574" cy="541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7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B371D55-C7E0-9BBC-FECB-B2E5F8E07DA8}"/>
              </a:ext>
            </a:extLst>
          </p:cNvPr>
          <p:cNvSpPr/>
          <p:nvPr/>
        </p:nvSpPr>
        <p:spPr>
          <a:xfrm>
            <a:off x="10678" y="-35860"/>
            <a:ext cx="12181322" cy="957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  </a:t>
            </a:r>
            <a:r>
              <a:rPr lang="ja-JP" altLang="en-US" sz="4800" b="1">
                <a:solidFill>
                  <a:schemeClr val="tx1"/>
                </a:solidFill>
                <a:latin typeface="+mn-ea"/>
                <a:ea typeface="Meiryo UI" panose="020B0604030504040204" pitchFamily="34" charset="-128"/>
              </a:rPr>
              <a:t>システム詳細設計</a:t>
            </a:r>
            <a:endParaRPr kumimoji="1" lang="ja-JP" altLang="en-US" sz="6000" b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5" name="図 14" descr="ロゴ, 会社名&#10;&#10;自動的に生成された説明">
            <a:extLst>
              <a:ext uri="{FF2B5EF4-FFF2-40B4-BE49-F238E27FC236}">
                <a16:creationId xmlns:a16="http://schemas.microsoft.com/office/drawing/2014/main" id="{BFA5A933-1F26-98EB-9F04-C115A8400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566" y="-306127"/>
            <a:ext cx="1650566" cy="1497618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E17EAD3-DDA9-BBE4-D10A-5A2FD33C87A8}"/>
              </a:ext>
            </a:extLst>
          </p:cNvPr>
          <p:cNvSpPr/>
          <p:nvPr/>
        </p:nvSpPr>
        <p:spPr>
          <a:xfrm>
            <a:off x="-1" y="-35859"/>
            <a:ext cx="983673" cy="943810"/>
          </a:xfrm>
          <a:prstGeom prst="rect">
            <a:avLst/>
          </a:prstGeom>
          <a:solidFill>
            <a:srgbClr val="00B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321B837-C96F-2AB8-8DB5-461E19529C93}"/>
              </a:ext>
            </a:extLst>
          </p:cNvPr>
          <p:cNvSpPr/>
          <p:nvPr/>
        </p:nvSpPr>
        <p:spPr>
          <a:xfrm>
            <a:off x="983672" y="-35859"/>
            <a:ext cx="1096587" cy="943809"/>
          </a:xfrm>
          <a:prstGeom prst="rect">
            <a:avLst/>
          </a:prstGeom>
          <a:solidFill>
            <a:srgbClr val="3F6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89C18B5-BB2F-B350-3784-E9B6C1F56259}"/>
              </a:ext>
            </a:extLst>
          </p:cNvPr>
          <p:cNvSpPr/>
          <p:nvPr/>
        </p:nvSpPr>
        <p:spPr>
          <a:xfrm>
            <a:off x="1988703" y="-35860"/>
            <a:ext cx="983673" cy="943809"/>
          </a:xfrm>
          <a:prstGeom prst="rect">
            <a:avLst/>
          </a:prstGeom>
          <a:solidFill>
            <a:srgbClr val="4C8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5FFE6BDC-29EB-BF76-1D95-558BE06ED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57" y="1931876"/>
            <a:ext cx="7992311" cy="389140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F26848D-5920-BDF2-CC82-5BF5EF1BECFF}"/>
              </a:ext>
            </a:extLst>
          </p:cNvPr>
          <p:cNvSpPr txBox="1"/>
          <p:nvPr/>
        </p:nvSpPr>
        <p:spPr>
          <a:xfrm>
            <a:off x="8480909" y="1931876"/>
            <a:ext cx="3711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撮影した変顔の画像を</a:t>
            </a:r>
            <a:r>
              <a:rPr kumimoji="1" lang="en-US" altLang="ja-JP" sz="2400"/>
              <a:t>Face API</a:t>
            </a:r>
            <a:r>
              <a:rPr kumimoji="1" lang="ja-JP" altLang="en-US" sz="2400"/>
              <a:t>にリクエスト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141D340-D88B-E89A-2B1D-A6AB512BD75A}"/>
              </a:ext>
            </a:extLst>
          </p:cNvPr>
          <p:cNvSpPr/>
          <p:nvPr/>
        </p:nvSpPr>
        <p:spPr>
          <a:xfrm>
            <a:off x="8480909" y="1931876"/>
            <a:ext cx="3285975" cy="83099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4EAAD58B-2838-4A00-B9A6-A59F3EA8B4A6}"/>
              </a:ext>
            </a:extLst>
          </p:cNvPr>
          <p:cNvSpPr/>
          <p:nvPr/>
        </p:nvSpPr>
        <p:spPr>
          <a:xfrm rot="10800000">
            <a:off x="9654000" y="2877618"/>
            <a:ext cx="939791" cy="40907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BFFC505-CC0C-CD8B-3B2C-CA65E15814AB}"/>
              </a:ext>
            </a:extLst>
          </p:cNvPr>
          <p:cNvSpPr txBox="1"/>
          <p:nvPr/>
        </p:nvSpPr>
        <p:spPr>
          <a:xfrm>
            <a:off x="8548041" y="3353307"/>
            <a:ext cx="3711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/>
              <a:t>API</a:t>
            </a:r>
            <a:r>
              <a:rPr lang="ja-JP" altLang="en-US" sz="2400"/>
              <a:t>からエモーション</a:t>
            </a:r>
            <a:endParaRPr lang="en-US" altLang="ja-JP" sz="2400"/>
          </a:p>
          <a:p>
            <a:r>
              <a:rPr kumimoji="1" lang="ja-JP" altLang="en-US" sz="2400"/>
              <a:t>の情報をレスポンス</a:t>
            </a:r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6BB6B28F-275F-8C82-11E3-A6FC449D82A9}"/>
              </a:ext>
            </a:extLst>
          </p:cNvPr>
          <p:cNvSpPr/>
          <p:nvPr/>
        </p:nvSpPr>
        <p:spPr>
          <a:xfrm rot="10800000">
            <a:off x="9653999" y="4340720"/>
            <a:ext cx="939791" cy="40907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65EE829-594B-8A8A-1FB6-CC045B620AB5}"/>
              </a:ext>
            </a:extLst>
          </p:cNvPr>
          <p:cNvSpPr/>
          <p:nvPr/>
        </p:nvSpPr>
        <p:spPr>
          <a:xfrm>
            <a:off x="8480906" y="3361834"/>
            <a:ext cx="3285975" cy="83099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5C59377-E415-6DF9-0ADC-27BF38523BF1}"/>
              </a:ext>
            </a:extLst>
          </p:cNvPr>
          <p:cNvSpPr/>
          <p:nvPr/>
        </p:nvSpPr>
        <p:spPr>
          <a:xfrm>
            <a:off x="8523977" y="4873008"/>
            <a:ext cx="3285975" cy="83099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AAAC99E-40E7-9872-D80A-54A26CF1D7A5}"/>
              </a:ext>
            </a:extLst>
          </p:cNvPr>
          <p:cNvSpPr txBox="1"/>
          <p:nvPr/>
        </p:nvSpPr>
        <p:spPr>
          <a:xfrm>
            <a:off x="8571584" y="506970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変顔の勝敗を決定する</a:t>
            </a:r>
          </a:p>
        </p:txBody>
      </p:sp>
    </p:spTree>
    <p:extLst>
      <p:ext uri="{BB962C8B-B14F-4D97-AF65-F5344CB8AC3E}">
        <p14:creationId xmlns:p14="http://schemas.microsoft.com/office/powerpoint/2010/main" val="3993098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B371D55-C7E0-9BBC-FECB-B2E5F8E07DA8}"/>
              </a:ext>
            </a:extLst>
          </p:cNvPr>
          <p:cNvSpPr/>
          <p:nvPr/>
        </p:nvSpPr>
        <p:spPr>
          <a:xfrm>
            <a:off x="10678" y="-245087"/>
            <a:ext cx="12181322" cy="957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  </a:t>
            </a:r>
            <a:r>
              <a:rPr lang="ja-JP" altLang="en-US" sz="4800" b="1">
                <a:solidFill>
                  <a:schemeClr val="tx1"/>
                </a:solidFill>
                <a:latin typeface="+mn-ea"/>
                <a:ea typeface="Meiryo UI" panose="020B0604030504040204" pitchFamily="34" charset="-128"/>
              </a:rPr>
              <a:t>まとめ</a:t>
            </a:r>
            <a:endParaRPr kumimoji="1" lang="ja-JP" altLang="en-US" sz="6000" b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5" name="図 14" descr="ロゴ, 会社名&#10;&#10;自動的に生成された説明">
            <a:extLst>
              <a:ext uri="{FF2B5EF4-FFF2-40B4-BE49-F238E27FC236}">
                <a16:creationId xmlns:a16="http://schemas.microsoft.com/office/drawing/2014/main" id="{BFA5A933-1F26-98EB-9F04-C115A8400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587" y="-428530"/>
            <a:ext cx="1650566" cy="1497618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E17EAD3-DDA9-BBE4-D10A-5A2FD33C87A8}"/>
              </a:ext>
            </a:extLst>
          </p:cNvPr>
          <p:cNvSpPr/>
          <p:nvPr/>
        </p:nvSpPr>
        <p:spPr>
          <a:xfrm>
            <a:off x="0" y="-242310"/>
            <a:ext cx="983673" cy="943810"/>
          </a:xfrm>
          <a:prstGeom prst="rect">
            <a:avLst/>
          </a:prstGeom>
          <a:solidFill>
            <a:srgbClr val="00B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321B837-C96F-2AB8-8DB5-461E19529C93}"/>
              </a:ext>
            </a:extLst>
          </p:cNvPr>
          <p:cNvSpPr/>
          <p:nvPr/>
        </p:nvSpPr>
        <p:spPr>
          <a:xfrm>
            <a:off x="983673" y="-244407"/>
            <a:ext cx="1096587" cy="943809"/>
          </a:xfrm>
          <a:prstGeom prst="rect">
            <a:avLst/>
          </a:prstGeom>
          <a:solidFill>
            <a:srgbClr val="3F6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89C18B5-BB2F-B350-3784-E9B6C1F56259}"/>
              </a:ext>
            </a:extLst>
          </p:cNvPr>
          <p:cNvSpPr/>
          <p:nvPr/>
        </p:nvSpPr>
        <p:spPr>
          <a:xfrm>
            <a:off x="2076671" y="-245527"/>
            <a:ext cx="983673" cy="943809"/>
          </a:xfrm>
          <a:prstGeom prst="rect">
            <a:avLst/>
          </a:prstGeom>
          <a:solidFill>
            <a:srgbClr val="4C8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B9CF620-F8AB-649D-0A8F-D1B0DD987EDA}"/>
              </a:ext>
            </a:extLst>
          </p:cNvPr>
          <p:cNvSpPr txBox="1"/>
          <p:nvPr/>
        </p:nvSpPr>
        <p:spPr>
          <a:xfrm>
            <a:off x="1063486" y="1330251"/>
            <a:ext cx="290877" cy="12972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144000" tIns="108000" rIns="144000" bIns="144000" rtlCol="0">
            <a:spAutoFit/>
          </a:bodyPr>
          <a:lstStyle/>
          <a:p>
            <a:pPr algn="l">
              <a:lnSpc>
                <a:spcPct val="130000"/>
              </a:lnSpc>
            </a:pPr>
            <a:endParaRPr kumimoji="1" lang="en-US" altLang="ja-JP"/>
          </a:p>
          <a:p>
            <a:pPr algn="l">
              <a:lnSpc>
                <a:spcPct val="130000"/>
              </a:lnSpc>
            </a:pPr>
            <a:endParaRPr kumimoji="1" lang="en-US" altLang="ja-JP"/>
          </a:p>
          <a:p>
            <a:pPr algn="l">
              <a:lnSpc>
                <a:spcPct val="130000"/>
              </a:lnSpc>
            </a:pP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63C036-DF3E-A2F7-B336-4EA10922A335}"/>
              </a:ext>
            </a:extLst>
          </p:cNvPr>
          <p:cNvSpPr txBox="1"/>
          <p:nvPr/>
        </p:nvSpPr>
        <p:spPr>
          <a:xfrm>
            <a:off x="4291732" y="1897782"/>
            <a:ext cx="7350437" cy="21416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144000" tIns="108000" rIns="144000" bIns="144000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ja-JP" altLang="en-US" sz="2400"/>
              <a:t>「変顔」から仲良くなるきっかけをつくる</a:t>
            </a:r>
            <a:r>
              <a:rPr kumimoji="1" lang="ja-JP" altLang="en-US" sz="2400"/>
              <a:t>アプリ</a:t>
            </a:r>
            <a:endParaRPr kumimoji="1" lang="en-US" altLang="ja-JP" sz="2400"/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/>
              <a:t>戦機能：</a:t>
            </a:r>
            <a:r>
              <a:rPr lang="ja-JP" altLang="en-US" sz="2400"/>
              <a:t>相手との新しいコミュニケーション手段</a:t>
            </a:r>
            <a:endParaRPr kumimoji="1" lang="en-US" altLang="ja-JP" sz="2400"/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ja-JP" altLang="en-US" sz="2400"/>
              <a:t>共有機能：長期的な関係を構築する手助けに！</a:t>
            </a:r>
            <a:endParaRPr lang="en-US" altLang="ja-JP" sz="2400"/>
          </a:p>
          <a:p>
            <a:pPr algn="l">
              <a:lnSpc>
                <a:spcPct val="130000"/>
              </a:lnSpc>
            </a:pPr>
            <a:endParaRPr kumimoji="1" lang="en-US" altLang="ja-JP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025590C-06BB-46D9-A13A-85F3E061C1E6}"/>
              </a:ext>
            </a:extLst>
          </p:cNvPr>
          <p:cNvSpPr txBox="1"/>
          <p:nvPr/>
        </p:nvSpPr>
        <p:spPr>
          <a:xfrm>
            <a:off x="4546305" y="3895257"/>
            <a:ext cx="3009505" cy="10718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144000" tIns="108000" rIns="144000" bIns="144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ja-JP" altLang="en-US" sz="4400" b="1">
                <a:solidFill>
                  <a:schemeClr val="accent1"/>
                </a:solidFill>
              </a:rPr>
              <a:t>国際交流</a:t>
            </a:r>
            <a:r>
              <a:rPr kumimoji="1" lang="ja-JP" altLang="en-US" sz="3600"/>
              <a:t>　</a:t>
            </a:r>
          </a:p>
        </p:txBody>
      </p:sp>
      <p:sp>
        <p:nvSpPr>
          <p:cNvPr id="10" name="乗算記号 9">
            <a:extLst>
              <a:ext uri="{FF2B5EF4-FFF2-40B4-BE49-F238E27FC236}">
                <a16:creationId xmlns:a16="http://schemas.microsoft.com/office/drawing/2014/main" id="{8145A954-264D-7044-2ECA-47942BBA9A56}"/>
              </a:ext>
            </a:extLst>
          </p:cNvPr>
          <p:cNvSpPr/>
          <p:nvPr/>
        </p:nvSpPr>
        <p:spPr>
          <a:xfrm>
            <a:off x="7885511" y="4059285"/>
            <a:ext cx="609532" cy="743808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l">
              <a:lnSpc>
                <a:spcPct val="130000"/>
              </a:lnSpc>
            </a:pPr>
            <a:endParaRPr kumimoji="1" lang="ja-JP" altLang="en-US" sz="24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18C93E2-09B7-BA5D-F6F6-9189E35BF680}"/>
              </a:ext>
            </a:extLst>
          </p:cNvPr>
          <p:cNvSpPr txBox="1"/>
          <p:nvPr/>
        </p:nvSpPr>
        <p:spPr>
          <a:xfrm>
            <a:off x="9410445" y="3895256"/>
            <a:ext cx="1419327" cy="10735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144000" tIns="108000" rIns="144000" bIns="144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ja-JP" altLang="en-US" sz="4400" b="1">
                <a:solidFill>
                  <a:schemeClr val="accent2"/>
                </a:solidFill>
              </a:rPr>
              <a:t>変顔</a:t>
            </a:r>
            <a:endParaRPr kumimoji="1" lang="ja-JP" altLang="en-US" sz="3600" b="1">
              <a:solidFill>
                <a:schemeClr val="accent2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66EF438-69C0-64D3-27CC-82AA7F1B1AE4}"/>
              </a:ext>
            </a:extLst>
          </p:cNvPr>
          <p:cNvSpPr txBox="1"/>
          <p:nvPr/>
        </p:nvSpPr>
        <p:spPr>
          <a:xfrm>
            <a:off x="4454144" y="4986980"/>
            <a:ext cx="6959305" cy="9975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144000" tIns="108000" rIns="144000" bIns="144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ja-JP" altLang="en-US" sz="4000" b="1">
                <a:solidFill>
                  <a:srgbClr val="00B050"/>
                </a:solidFill>
                <a:latin typeface="+mn-ea"/>
              </a:rPr>
              <a:t>「国際交流を築く第一歩に」</a:t>
            </a:r>
            <a:endParaRPr kumimoji="1" lang="ja-JP" altLang="en-US" sz="40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15FE67F-EA97-66DD-2E7B-8B55AF897DAD}"/>
              </a:ext>
            </a:extLst>
          </p:cNvPr>
          <p:cNvSpPr/>
          <p:nvPr/>
        </p:nvSpPr>
        <p:spPr>
          <a:xfrm>
            <a:off x="4156744" y="1832863"/>
            <a:ext cx="7864927" cy="172185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/>
          <a:lstStyle/>
          <a:p>
            <a:pPr algn="l">
              <a:lnSpc>
                <a:spcPct val="130000"/>
              </a:lnSpc>
            </a:pPr>
            <a:endParaRPr kumimoji="1" lang="ja-JP" altLang="en-US" sz="2400"/>
          </a:p>
        </p:txBody>
      </p:sp>
      <p:pic>
        <p:nvPicPr>
          <p:cNvPr id="16" name="図 15" descr="アイコン&#10;&#10;自動的に生成された説明">
            <a:extLst>
              <a:ext uri="{FF2B5EF4-FFF2-40B4-BE49-F238E27FC236}">
                <a16:creationId xmlns:a16="http://schemas.microsoft.com/office/drawing/2014/main" id="{980C7CC7-9402-A8AC-768F-A2592180D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70" y="1735551"/>
            <a:ext cx="3060802" cy="307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3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22K1815AE:中原</dc:creator>
  <cp:revision>1</cp:revision>
  <dcterms:created xsi:type="dcterms:W3CDTF">2022-11-20T00:13:15Z</dcterms:created>
  <dcterms:modified xsi:type="dcterms:W3CDTF">2022-11-20T06:22:47Z</dcterms:modified>
</cp:coreProperties>
</file>